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5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</p:sldIdLst>
  <p:sldSz cy="5143500" cx="9144000"/>
  <p:notesSz cx="6858000" cy="9144000"/>
  <p:embeddedFontLst>
    <p:embeddedFont>
      <p:font typeface="Karla ExtraBold"/>
      <p:bold r:id="rId16"/>
      <p:boldItalic r:id="rId17"/>
    </p:embeddedFont>
    <p:embeddedFont>
      <p:font typeface="Anaheim"/>
      <p:regular r:id="rId18"/>
      <p:bold r:id="rId19"/>
    </p:embeddedFont>
    <p:embeddedFont>
      <p:font typeface="Bebas Neue"/>
      <p:regular r:id="rId20"/>
    </p:embeddedFont>
    <p:embeddedFont>
      <p:font typeface="Karla Medium"/>
      <p:regular r:id="rId21"/>
      <p:bold r:id="rId22"/>
      <p:italic r:id="rId23"/>
      <p:boldItalic r:id="rId24"/>
    </p:embeddedFont>
    <p:embeddedFont>
      <p:font typeface="Dokdo"/>
      <p:regular r:id="rId25"/>
    </p:embeddedFont>
    <p:embeddedFont>
      <p:font typeface="Karla"/>
      <p:regular r:id="rId26"/>
      <p:bold r:id="rId27"/>
      <p:italic r:id="rId28"/>
      <p:boldItalic r:id="rId2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BebasNeue-regular.fntdata"/><Relationship Id="rId22" Type="http://schemas.openxmlformats.org/officeDocument/2006/relationships/font" Target="fonts/KarlaMedium-bold.fntdata"/><Relationship Id="rId21" Type="http://schemas.openxmlformats.org/officeDocument/2006/relationships/font" Target="fonts/KarlaMedium-regular.fntdata"/><Relationship Id="rId24" Type="http://schemas.openxmlformats.org/officeDocument/2006/relationships/font" Target="fonts/KarlaMedium-boldItalic.fntdata"/><Relationship Id="rId23" Type="http://schemas.openxmlformats.org/officeDocument/2006/relationships/font" Target="fonts/KarlaMedium-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Karla-regular.fntdata"/><Relationship Id="rId25" Type="http://schemas.openxmlformats.org/officeDocument/2006/relationships/font" Target="fonts/Dokdo-regular.fntdata"/><Relationship Id="rId28" Type="http://schemas.openxmlformats.org/officeDocument/2006/relationships/font" Target="fonts/Karla-italic.fntdata"/><Relationship Id="rId27" Type="http://schemas.openxmlformats.org/officeDocument/2006/relationships/font" Target="fonts/Karla-bold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Karla-boldItalic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font" Target="fonts/KarlaExtraBold-boldItalic.fntdata"/><Relationship Id="rId16" Type="http://schemas.openxmlformats.org/officeDocument/2006/relationships/font" Target="fonts/KarlaExtraBold-bold.fntdata"/><Relationship Id="rId19" Type="http://schemas.openxmlformats.org/officeDocument/2006/relationships/font" Target="fonts/Anaheim-bold.fntdata"/><Relationship Id="rId18" Type="http://schemas.openxmlformats.org/officeDocument/2006/relationships/font" Target="fonts/Anaheim-regular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4dfce81f19_0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1" name="Google Shape;281;g4dfce81f19_0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d431007ba2_0_2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7" name="Google Shape;287;gd431007ba2_0_2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1dc13d782a9_0_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Google Shape;294;g1dc13d782a9_0_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9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gd431007ba2_0_21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1" name="Google Shape;301;gd431007ba2_0_21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t/>
            </a:r>
            <a:endParaRPr i="1" sz="1200">
              <a:solidFill>
                <a:srgbClr val="595959"/>
              </a:solidFill>
              <a:latin typeface="Anaheim"/>
              <a:ea typeface="Anaheim"/>
              <a:cs typeface="Anaheim"/>
              <a:sym typeface="Anahei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6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39780b28de5_0_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8" name="Google Shape;308;g39780b28de5_0_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39780b28de5_0_3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5" name="Google Shape;315;g39780b28de5_0_3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0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39780b28de5_0_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2" name="Google Shape;322;g39780b28de5_0_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39780b28de5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" name="Google Shape;328;g39780b28de5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3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g39780b28de5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5" name="Google Shape;335;g39780b28de5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g54dda1946d_6_3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2" name="Google Shape;342;g54dda1946d_6_3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g135e18421cc_13_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9" name="Google Shape;349;g135e18421cc_13_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Relationship Id="rId3" Type="http://schemas.openxmlformats.org/officeDocument/2006/relationships/image" Target="../media/image5.png"/><Relationship Id="rId4" Type="http://schemas.openxmlformats.org/officeDocument/2006/relationships/image" Target="../media/image10.png"/><Relationship Id="rId10" Type="http://schemas.openxmlformats.org/officeDocument/2006/relationships/image" Target="../media/image1.png"/><Relationship Id="rId9" Type="http://schemas.openxmlformats.org/officeDocument/2006/relationships/image" Target="../media/image2.png"/><Relationship Id="rId5" Type="http://schemas.openxmlformats.org/officeDocument/2006/relationships/image" Target="../media/image3.png"/><Relationship Id="rId6" Type="http://schemas.openxmlformats.org/officeDocument/2006/relationships/image" Target="../media/image4.png"/><Relationship Id="rId7" Type="http://schemas.openxmlformats.org/officeDocument/2006/relationships/image" Target="../media/image8.png"/><Relationship Id="rId8" Type="http://schemas.openxmlformats.org/officeDocument/2006/relationships/image" Target="../media/image12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1.png"/><Relationship Id="rId3" Type="http://schemas.openxmlformats.org/officeDocument/2006/relationships/image" Target="../media/image4.png"/><Relationship Id="rId4" Type="http://schemas.openxmlformats.org/officeDocument/2006/relationships/image" Target="../media/image2.png"/><Relationship Id="rId5" Type="http://schemas.openxmlformats.org/officeDocument/2006/relationships/image" Target="../media/image18.png"/><Relationship Id="rId6" Type="http://schemas.openxmlformats.org/officeDocument/2006/relationships/image" Target="../media/image9.png"/><Relationship Id="rId7" Type="http://schemas.openxmlformats.org/officeDocument/2006/relationships/image" Target="../media/image14.png"/><Relationship Id="rId8" Type="http://schemas.openxmlformats.org/officeDocument/2006/relationships/image" Target="../media/image12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1.png"/><Relationship Id="rId3" Type="http://schemas.openxmlformats.org/officeDocument/2006/relationships/image" Target="../media/image6.png"/><Relationship Id="rId4" Type="http://schemas.openxmlformats.org/officeDocument/2006/relationships/image" Target="../media/image14.png"/><Relationship Id="rId5" Type="http://schemas.openxmlformats.org/officeDocument/2006/relationships/image" Target="../media/image18.png"/><Relationship Id="rId6" Type="http://schemas.openxmlformats.org/officeDocument/2006/relationships/image" Target="../media/image2.png"/><Relationship Id="rId7" Type="http://schemas.openxmlformats.org/officeDocument/2006/relationships/image" Target="../media/image1.png"/><Relationship Id="rId8" Type="http://schemas.openxmlformats.org/officeDocument/2006/relationships/image" Target="../media/image12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Relationship Id="rId3" Type="http://schemas.openxmlformats.org/officeDocument/2006/relationships/image" Target="../media/image7.png"/><Relationship Id="rId4" Type="http://schemas.openxmlformats.org/officeDocument/2006/relationships/image" Target="../media/image10.png"/><Relationship Id="rId5" Type="http://schemas.openxmlformats.org/officeDocument/2006/relationships/image" Target="../media/image14.png"/><Relationship Id="rId6" Type="http://schemas.openxmlformats.org/officeDocument/2006/relationships/image" Target="../media/image12.png"/><Relationship Id="rId7" Type="http://schemas.openxmlformats.org/officeDocument/2006/relationships/image" Target="../media/image2.png"/><Relationship Id="rId8" Type="http://schemas.openxmlformats.org/officeDocument/2006/relationships/image" Target="../media/image25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Relationship Id="rId3" Type="http://schemas.openxmlformats.org/officeDocument/2006/relationships/image" Target="../media/image10.png"/><Relationship Id="rId4" Type="http://schemas.openxmlformats.org/officeDocument/2006/relationships/image" Target="../media/image4.png"/><Relationship Id="rId10" Type="http://schemas.openxmlformats.org/officeDocument/2006/relationships/image" Target="../media/image18.png"/><Relationship Id="rId9" Type="http://schemas.openxmlformats.org/officeDocument/2006/relationships/image" Target="../media/image1.png"/><Relationship Id="rId5" Type="http://schemas.openxmlformats.org/officeDocument/2006/relationships/image" Target="../media/image7.png"/><Relationship Id="rId6" Type="http://schemas.openxmlformats.org/officeDocument/2006/relationships/image" Target="../media/image26.png"/><Relationship Id="rId7" Type="http://schemas.openxmlformats.org/officeDocument/2006/relationships/image" Target="../media/image3.png"/><Relationship Id="rId8" Type="http://schemas.openxmlformats.org/officeDocument/2006/relationships/image" Target="../media/image11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Relationship Id="rId3" Type="http://schemas.openxmlformats.org/officeDocument/2006/relationships/image" Target="../media/image6.png"/><Relationship Id="rId4" Type="http://schemas.openxmlformats.org/officeDocument/2006/relationships/image" Target="../media/image11.png"/><Relationship Id="rId5" Type="http://schemas.openxmlformats.org/officeDocument/2006/relationships/image" Target="../media/image10.png"/><Relationship Id="rId6" Type="http://schemas.openxmlformats.org/officeDocument/2006/relationships/image" Target="../media/image18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1.png"/><Relationship Id="rId3" Type="http://schemas.openxmlformats.org/officeDocument/2006/relationships/image" Target="../media/image6.png"/><Relationship Id="rId4" Type="http://schemas.openxmlformats.org/officeDocument/2006/relationships/image" Target="../media/image14.png"/><Relationship Id="rId5" Type="http://schemas.openxmlformats.org/officeDocument/2006/relationships/image" Target="../media/image18.png"/><Relationship Id="rId6" Type="http://schemas.openxmlformats.org/officeDocument/2006/relationships/image" Target="../media/image2.png"/><Relationship Id="rId7" Type="http://schemas.openxmlformats.org/officeDocument/2006/relationships/image" Target="../media/image1.png"/><Relationship Id="rId8" Type="http://schemas.openxmlformats.org/officeDocument/2006/relationships/image" Target="../media/image12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Relationship Id="rId3" Type="http://schemas.openxmlformats.org/officeDocument/2006/relationships/image" Target="../media/image7.png"/><Relationship Id="rId4" Type="http://schemas.openxmlformats.org/officeDocument/2006/relationships/image" Target="../media/image10.png"/><Relationship Id="rId5" Type="http://schemas.openxmlformats.org/officeDocument/2006/relationships/image" Target="../media/image14.png"/><Relationship Id="rId6" Type="http://schemas.openxmlformats.org/officeDocument/2006/relationships/image" Target="../media/image12.png"/><Relationship Id="rId7" Type="http://schemas.openxmlformats.org/officeDocument/2006/relationships/image" Target="../media/image2.png"/><Relationship Id="rId8" Type="http://schemas.openxmlformats.org/officeDocument/2006/relationships/image" Target="../media/image25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Relationship Id="rId3" Type="http://schemas.openxmlformats.org/officeDocument/2006/relationships/image" Target="../media/image12.png"/><Relationship Id="rId4" Type="http://schemas.openxmlformats.org/officeDocument/2006/relationships/image" Target="../media/image7.png"/><Relationship Id="rId5" Type="http://schemas.openxmlformats.org/officeDocument/2006/relationships/image" Target="../media/image5.png"/><Relationship Id="rId6" Type="http://schemas.openxmlformats.org/officeDocument/2006/relationships/image" Target="../media/image27.png"/><Relationship Id="rId7" Type="http://schemas.openxmlformats.org/officeDocument/2006/relationships/image" Target="../media/image3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Relationship Id="rId3" Type="http://schemas.openxmlformats.org/officeDocument/2006/relationships/image" Target="../media/image6.png"/><Relationship Id="rId4" Type="http://schemas.openxmlformats.org/officeDocument/2006/relationships/image" Target="../media/image10.png"/><Relationship Id="rId9" Type="http://schemas.openxmlformats.org/officeDocument/2006/relationships/image" Target="../media/image11.png"/><Relationship Id="rId5" Type="http://schemas.openxmlformats.org/officeDocument/2006/relationships/image" Target="../media/image12.png"/><Relationship Id="rId6" Type="http://schemas.openxmlformats.org/officeDocument/2006/relationships/image" Target="../media/image18.png"/><Relationship Id="rId7" Type="http://schemas.openxmlformats.org/officeDocument/2006/relationships/image" Target="../media/image14.png"/><Relationship Id="rId8" Type="http://schemas.openxmlformats.org/officeDocument/2006/relationships/image" Target="../media/image25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Relationship Id="rId3" Type="http://schemas.openxmlformats.org/officeDocument/2006/relationships/image" Target="../media/image7.png"/><Relationship Id="rId4" Type="http://schemas.openxmlformats.org/officeDocument/2006/relationships/image" Target="../media/image3.png"/><Relationship Id="rId10" Type="http://schemas.openxmlformats.org/officeDocument/2006/relationships/image" Target="../media/image6.png"/><Relationship Id="rId9" Type="http://schemas.openxmlformats.org/officeDocument/2006/relationships/image" Target="../media/image8.png"/><Relationship Id="rId5" Type="http://schemas.openxmlformats.org/officeDocument/2006/relationships/image" Target="../media/image19.png"/><Relationship Id="rId6" Type="http://schemas.openxmlformats.org/officeDocument/2006/relationships/image" Target="../media/image39.png"/><Relationship Id="rId7" Type="http://schemas.openxmlformats.org/officeDocument/2006/relationships/image" Target="../media/image2.png"/><Relationship Id="rId8" Type="http://schemas.openxmlformats.org/officeDocument/2006/relationships/image" Target="../media/image11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Relationship Id="rId3" Type="http://schemas.openxmlformats.org/officeDocument/2006/relationships/image" Target="../media/image10.png"/><Relationship Id="rId4" Type="http://schemas.openxmlformats.org/officeDocument/2006/relationships/image" Target="../media/image14.png"/><Relationship Id="rId5" Type="http://schemas.openxmlformats.org/officeDocument/2006/relationships/image" Target="../media/image12.png"/><Relationship Id="rId6" Type="http://schemas.openxmlformats.org/officeDocument/2006/relationships/image" Target="../media/image2.png"/><Relationship Id="rId7" Type="http://schemas.openxmlformats.org/officeDocument/2006/relationships/image" Target="../media/image25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2.png"/><Relationship Id="rId4" Type="http://schemas.openxmlformats.org/officeDocument/2006/relationships/image" Target="../media/image13.png"/><Relationship Id="rId5" Type="http://schemas.openxmlformats.org/officeDocument/2006/relationships/image" Target="../media/image8.png"/><Relationship Id="rId6" Type="http://schemas.openxmlformats.org/officeDocument/2006/relationships/image" Target="../media/image1.png"/><Relationship Id="rId7" Type="http://schemas.openxmlformats.org/officeDocument/2006/relationships/image" Target="../media/image12.png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Relationship Id="rId3" Type="http://schemas.openxmlformats.org/officeDocument/2006/relationships/image" Target="../media/image5.png"/><Relationship Id="rId4" Type="http://schemas.openxmlformats.org/officeDocument/2006/relationships/image" Target="../media/image12.png"/><Relationship Id="rId9" Type="http://schemas.openxmlformats.org/officeDocument/2006/relationships/image" Target="../media/image9.png"/><Relationship Id="rId5" Type="http://schemas.openxmlformats.org/officeDocument/2006/relationships/image" Target="../media/image39.png"/><Relationship Id="rId6" Type="http://schemas.openxmlformats.org/officeDocument/2006/relationships/image" Target="../media/image18.png"/><Relationship Id="rId7" Type="http://schemas.openxmlformats.org/officeDocument/2006/relationships/image" Target="../media/image6.png"/><Relationship Id="rId8" Type="http://schemas.openxmlformats.org/officeDocument/2006/relationships/image" Target="../media/image33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1.png"/><Relationship Id="rId3" Type="http://schemas.openxmlformats.org/officeDocument/2006/relationships/image" Target="../media/image5.png"/><Relationship Id="rId4" Type="http://schemas.openxmlformats.org/officeDocument/2006/relationships/image" Target="../media/image3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Relationship Id="rId4" Type="http://schemas.openxmlformats.org/officeDocument/2006/relationships/image" Target="../media/image11.png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Relationship Id="rId3" Type="http://schemas.openxmlformats.org/officeDocument/2006/relationships/image" Target="../media/image39.png"/><Relationship Id="rId4" Type="http://schemas.openxmlformats.org/officeDocument/2006/relationships/image" Target="../media/image11.png"/><Relationship Id="rId5" Type="http://schemas.openxmlformats.org/officeDocument/2006/relationships/image" Target="../media/image6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Relationship Id="rId3" Type="http://schemas.openxmlformats.org/officeDocument/2006/relationships/image" Target="../media/image5.png"/><Relationship Id="rId4" Type="http://schemas.openxmlformats.org/officeDocument/2006/relationships/image" Target="../media/image8.png"/><Relationship Id="rId5" Type="http://schemas.openxmlformats.org/officeDocument/2006/relationships/image" Target="../media/image12.png"/><Relationship Id="rId6" Type="http://schemas.openxmlformats.org/officeDocument/2006/relationships/image" Target="../media/image2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Relationship Id="rId3" Type="http://schemas.openxmlformats.org/officeDocument/2006/relationships/image" Target="../media/image12.png"/><Relationship Id="rId4" Type="http://schemas.openxmlformats.org/officeDocument/2006/relationships/image" Target="../media/image7.png"/><Relationship Id="rId5" Type="http://schemas.openxmlformats.org/officeDocument/2006/relationships/image" Target="../media/image5.png"/><Relationship Id="rId6" Type="http://schemas.openxmlformats.org/officeDocument/2006/relationships/image" Target="../media/image27.png"/><Relationship Id="rId7" Type="http://schemas.openxmlformats.org/officeDocument/2006/relationships/image" Target="../media/image3.png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Relationship Id="rId3" Type="http://schemas.openxmlformats.org/officeDocument/2006/relationships/image" Target="../media/image7.png"/><Relationship Id="rId4" Type="http://schemas.openxmlformats.org/officeDocument/2006/relationships/image" Target="../media/image8.png"/><Relationship Id="rId5" Type="http://schemas.openxmlformats.org/officeDocument/2006/relationships/image" Target="../media/image11.png"/><Relationship Id="rId6" Type="http://schemas.openxmlformats.org/officeDocument/2006/relationships/image" Target="../media/image27.png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Relationship Id="rId3" Type="http://schemas.openxmlformats.org/officeDocument/2006/relationships/image" Target="../media/image11.png"/><Relationship Id="rId4" Type="http://schemas.openxmlformats.org/officeDocument/2006/relationships/image" Target="../media/image18.png"/><Relationship Id="rId5" Type="http://schemas.openxmlformats.org/officeDocument/2006/relationships/image" Target="../media/image12.png"/><Relationship Id="rId6" Type="http://schemas.openxmlformats.org/officeDocument/2006/relationships/image" Target="../media/image25.png"/><Relationship Id="rId7" Type="http://schemas.openxmlformats.org/officeDocument/2006/relationships/image" Target="../media/image13.png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1.png"/><Relationship Id="rId3" Type="http://schemas.openxmlformats.org/officeDocument/2006/relationships/image" Target="../media/image10.png"/><Relationship Id="rId4" Type="http://schemas.openxmlformats.org/officeDocument/2006/relationships/image" Target="../media/image8.png"/><Relationship Id="rId5" Type="http://schemas.openxmlformats.org/officeDocument/2006/relationships/image" Target="../media/image12.png"/><Relationship Id="rId6" Type="http://schemas.openxmlformats.org/officeDocument/2006/relationships/image" Target="../media/image2.png"/></Relationships>
</file>

<file path=ppt/slideLayouts/_rels/slideLayout25.xml.rels><?xml version="1.0" encoding="UTF-8" standalone="yes"?><Relationships xmlns="http://schemas.openxmlformats.org/package/2006/relationships"><Relationship Id="rId11" Type="http://schemas.openxmlformats.org/officeDocument/2006/relationships/image" Target="../media/image11.png"/><Relationship Id="rId10" Type="http://schemas.openxmlformats.org/officeDocument/2006/relationships/image" Target="../media/image2.png"/><Relationship Id="rId13" Type="http://schemas.openxmlformats.org/officeDocument/2006/relationships/image" Target="../media/image1.png"/><Relationship Id="rId1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Relationship Id="rId3" Type="http://schemas.openxmlformats.org/officeDocument/2006/relationships/hyperlink" Target="https://bit.ly/3A1uf1Q" TargetMode="External"/><Relationship Id="rId4" Type="http://schemas.openxmlformats.org/officeDocument/2006/relationships/hyperlink" Target="http://bit.ly/2TyoMsr" TargetMode="External"/><Relationship Id="rId9" Type="http://schemas.openxmlformats.org/officeDocument/2006/relationships/image" Target="../media/image14.png"/><Relationship Id="rId14" Type="http://schemas.openxmlformats.org/officeDocument/2006/relationships/image" Target="../media/image12.png"/><Relationship Id="rId5" Type="http://schemas.openxmlformats.org/officeDocument/2006/relationships/hyperlink" Target="http://bit.ly/2TtBDfr" TargetMode="External"/><Relationship Id="rId6" Type="http://schemas.openxmlformats.org/officeDocument/2006/relationships/image" Target="../media/image3.png"/><Relationship Id="rId7" Type="http://schemas.openxmlformats.org/officeDocument/2006/relationships/image" Target="../media/image8.png"/><Relationship Id="rId8" Type="http://schemas.openxmlformats.org/officeDocument/2006/relationships/image" Target="../media/image6.png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Relationship Id="rId3" Type="http://schemas.openxmlformats.org/officeDocument/2006/relationships/image" Target="../media/image7.png"/><Relationship Id="rId4" Type="http://schemas.openxmlformats.org/officeDocument/2006/relationships/image" Target="../media/image6.png"/><Relationship Id="rId5" Type="http://schemas.openxmlformats.org/officeDocument/2006/relationships/image" Target="../media/image11.png"/><Relationship Id="rId6" Type="http://schemas.openxmlformats.org/officeDocument/2006/relationships/image" Target="../media/image5.png"/><Relationship Id="rId7" Type="http://schemas.openxmlformats.org/officeDocument/2006/relationships/image" Target="../media/image2.png"/><Relationship Id="rId8" Type="http://schemas.openxmlformats.org/officeDocument/2006/relationships/image" Target="../media/image26.png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1.png"/><Relationship Id="rId3" Type="http://schemas.openxmlformats.org/officeDocument/2006/relationships/image" Target="../media/image1.png"/><Relationship Id="rId4" Type="http://schemas.openxmlformats.org/officeDocument/2006/relationships/image" Target="../media/image33.png"/><Relationship Id="rId5" Type="http://schemas.openxmlformats.org/officeDocument/2006/relationships/image" Target="../media/image25.png"/><Relationship Id="rId6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>
          <a:blip r:embed="rId2">
            <a:alphaModFix amt="7000"/>
          </a:blip>
          <a:stretch>
            <a:fillRect/>
          </a:stretch>
        </p:blipFill>
        <p:spPr>
          <a:xfrm>
            <a:off x="-312538" y="-797230"/>
            <a:ext cx="9601027" cy="6450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10641383">
            <a:off x="-1183374" y="-1126561"/>
            <a:ext cx="4193548" cy="32368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" name="Google Shape;11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9163704">
            <a:off x="7311448" y="-971948"/>
            <a:ext cx="3916303" cy="3022896"/>
          </a:xfrm>
          <a:prstGeom prst="rect">
            <a:avLst/>
          </a:prstGeom>
          <a:noFill/>
          <a:ln>
            <a:noFill/>
          </a:ln>
        </p:spPr>
      </p:pic>
      <p:pic>
        <p:nvPicPr>
          <p:cNvPr id="12" name="Google Shape;12;p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8632368">
            <a:off x="332375" y="-1647124"/>
            <a:ext cx="4762347" cy="35022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2"/>
          <p:cNvPicPr preferRelativeResize="0"/>
          <p:nvPr/>
        </p:nvPicPr>
        <p:blipFill>
          <a:blip r:embed="rId6">
            <a:alphaModFix amt="85000"/>
          </a:blip>
          <a:stretch>
            <a:fillRect/>
          </a:stretch>
        </p:blipFill>
        <p:spPr>
          <a:xfrm flipH="1" rot="-5143954">
            <a:off x="-1314125" y="2849226"/>
            <a:ext cx="4054699" cy="42193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" name="Google Shape;14;p2"/>
          <p:cNvPicPr preferRelativeResize="0"/>
          <p:nvPr/>
        </p:nvPicPr>
        <p:blipFill>
          <a:blip r:embed="rId7">
            <a:alphaModFix amt="81000"/>
          </a:blip>
          <a:stretch>
            <a:fillRect/>
          </a:stretch>
        </p:blipFill>
        <p:spPr>
          <a:xfrm rot="1243620">
            <a:off x="6788916" y="3334598"/>
            <a:ext cx="2562075" cy="2618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Google Shape;15;p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6216918">
            <a:off x="5848444" y="-1466361"/>
            <a:ext cx="5056870" cy="35819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6;p2"/>
          <p:cNvPicPr preferRelativeResize="0"/>
          <p:nvPr/>
        </p:nvPicPr>
        <p:blipFill>
          <a:blip r:embed="rId9">
            <a:alphaModFix amt="92000"/>
          </a:blip>
          <a:stretch>
            <a:fillRect/>
          </a:stretch>
        </p:blipFill>
        <p:spPr>
          <a:xfrm>
            <a:off x="4897912" y="3845647"/>
            <a:ext cx="2930026" cy="22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-1583996" y="225425"/>
            <a:ext cx="2297227" cy="2086626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Google Shape;18;p2"/>
          <p:cNvSpPr txBox="1"/>
          <p:nvPr>
            <p:ph type="ctrTitle"/>
          </p:nvPr>
        </p:nvSpPr>
        <p:spPr>
          <a:xfrm>
            <a:off x="1551861" y="1256263"/>
            <a:ext cx="6040200" cy="196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7400"/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5200"/>
              <a:buNone/>
              <a:defRPr sz="5200">
                <a:solidFill>
                  <a:srgbClr val="191919"/>
                </a:solidFill>
              </a:defRPr>
            </a:lvl9pPr>
          </a:lstStyle>
          <a:p/>
        </p:txBody>
      </p:sp>
      <p:sp>
        <p:nvSpPr>
          <p:cNvPr id="19" name="Google Shape;19;p2"/>
          <p:cNvSpPr txBox="1"/>
          <p:nvPr>
            <p:ph idx="1" type="subTitle"/>
          </p:nvPr>
        </p:nvSpPr>
        <p:spPr>
          <a:xfrm>
            <a:off x="1551939" y="3411438"/>
            <a:ext cx="6040200" cy="47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>
                <a:solidFill>
                  <a:schemeClr val="dk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oogle Shape;21;p3"/>
          <p:cNvPicPr preferRelativeResize="0"/>
          <p:nvPr/>
        </p:nvPicPr>
        <p:blipFill>
          <a:blip r:embed="rId2">
            <a:alphaModFix amt="10000"/>
          </a:blip>
          <a:stretch>
            <a:fillRect/>
          </a:stretch>
        </p:blipFill>
        <p:spPr>
          <a:xfrm>
            <a:off x="-165174" y="-623949"/>
            <a:ext cx="9350448" cy="6233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" name="Google Shape;22;p3"/>
          <p:cNvPicPr preferRelativeResize="0"/>
          <p:nvPr/>
        </p:nvPicPr>
        <p:blipFill>
          <a:blip r:embed="rId3">
            <a:alphaModFix amt="78000"/>
          </a:blip>
          <a:stretch>
            <a:fillRect/>
          </a:stretch>
        </p:blipFill>
        <p:spPr>
          <a:xfrm>
            <a:off x="7214725" y="3853251"/>
            <a:ext cx="3728549" cy="3879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4835568">
            <a:off x="2949069" y="4702486"/>
            <a:ext cx="3447689" cy="2619882"/>
          </a:xfrm>
          <a:prstGeom prst="rect">
            <a:avLst/>
          </a:prstGeom>
          <a:noFill/>
          <a:ln>
            <a:noFill/>
          </a:ln>
        </p:spPr>
      </p:pic>
      <p:pic>
        <p:nvPicPr>
          <p:cNvPr id="24" name="Google Shape;24;p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9626016">
            <a:off x="4814670" y="-1961920"/>
            <a:ext cx="3727056" cy="3447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5" name="Google Shape;25;p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855170" y="-1546510"/>
            <a:ext cx="3342173" cy="3035798"/>
          </a:xfrm>
          <a:prstGeom prst="rect">
            <a:avLst/>
          </a:prstGeom>
          <a:noFill/>
          <a:ln>
            <a:noFill/>
          </a:ln>
        </p:spPr>
      </p:pic>
      <p:sp>
        <p:nvSpPr>
          <p:cNvPr id="26" name="Google Shape;26;p3"/>
          <p:cNvSpPr txBox="1"/>
          <p:nvPr>
            <p:ph type="title"/>
          </p:nvPr>
        </p:nvSpPr>
        <p:spPr>
          <a:xfrm>
            <a:off x="2224781" y="2571975"/>
            <a:ext cx="6072600" cy="1209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SzPts val="3600"/>
              <a:buNone/>
              <a:defRPr sz="60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27" name="Google Shape;27;p3"/>
          <p:cNvSpPr txBox="1"/>
          <p:nvPr>
            <p:ph hasCustomPrompt="1" idx="2" type="title"/>
          </p:nvPr>
        </p:nvSpPr>
        <p:spPr>
          <a:xfrm>
            <a:off x="6444581" y="1321975"/>
            <a:ext cx="1852800" cy="8418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7400">
                <a:solidFill>
                  <a:schemeClr val="lt2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000"/>
              <a:buNone/>
              <a:defRPr sz="6000">
                <a:solidFill>
                  <a:schemeClr val="lt1"/>
                </a:solidFill>
              </a:defRPr>
            </a:lvl9pPr>
          </a:lstStyle>
          <a:p>
            <a:r>
              <a:t>xx%</a:t>
            </a:r>
          </a:p>
        </p:txBody>
      </p:sp>
      <p:pic>
        <p:nvPicPr>
          <p:cNvPr id="28" name="Google Shape;28;p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-243351" y="3140375"/>
            <a:ext cx="3342168" cy="3481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9;p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4759584">
            <a:off x="-3495301" y="412020"/>
            <a:ext cx="5875280" cy="416163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Google Shape;31;p4"/>
          <p:cNvPicPr preferRelativeResize="0"/>
          <p:nvPr/>
        </p:nvPicPr>
        <p:blipFill>
          <a:blip r:embed="rId2">
            <a:alphaModFix amt="10000"/>
          </a:blip>
          <a:stretch>
            <a:fillRect/>
          </a:stretch>
        </p:blipFill>
        <p:spPr>
          <a:xfrm>
            <a:off x="-165174" y="-623949"/>
            <a:ext cx="9350448" cy="6233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32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816365">
            <a:off x="5338040" y="3700750"/>
            <a:ext cx="4376975" cy="3218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33;p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823267" y="3211672"/>
            <a:ext cx="2965925" cy="308946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34;p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40300" y="3860173"/>
            <a:ext cx="2867434" cy="2652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5547089">
            <a:off x="7416767" y="-669993"/>
            <a:ext cx="3039463" cy="2309632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36;p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3108870">
            <a:off x="-1515478" y="3678488"/>
            <a:ext cx="2652328" cy="2409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p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7194315">
            <a:off x="-2885903" y="-2567058"/>
            <a:ext cx="5166280" cy="3659416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4"/>
          <p:cNvSpPr txBox="1"/>
          <p:nvPr>
            <p:ph type="title"/>
          </p:nvPr>
        </p:nvSpPr>
        <p:spPr>
          <a:xfrm>
            <a:off x="720000" y="211925"/>
            <a:ext cx="7704000" cy="77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9pPr>
          </a:lstStyle>
          <a:p/>
        </p:txBody>
      </p:sp>
      <p:sp>
        <p:nvSpPr>
          <p:cNvPr id="39" name="Google Shape;39;p4"/>
          <p:cNvSpPr txBox="1"/>
          <p:nvPr>
            <p:ph idx="1" type="body"/>
          </p:nvPr>
        </p:nvSpPr>
        <p:spPr>
          <a:xfrm>
            <a:off x="839025" y="1109225"/>
            <a:ext cx="7465800" cy="38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1pPr>
            <a:lvl2pPr indent="-3048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2pPr>
            <a:lvl3pPr indent="-3048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3pPr>
            <a:lvl4pPr indent="-3048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4pPr>
            <a:lvl5pPr indent="-3048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5pPr>
            <a:lvl6pPr indent="-3048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6pPr>
            <a:lvl7pPr indent="-3048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7pPr>
            <a:lvl8pPr indent="-3048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8pPr>
            <a:lvl9pPr indent="-3048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Google Shape;41;p5"/>
          <p:cNvPicPr preferRelativeResize="0"/>
          <p:nvPr/>
        </p:nvPicPr>
        <p:blipFill>
          <a:blip r:embed="rId2">
            <a:alphaModFix amt="7000"/>
          </a:blip>
          <a:stretch>
            <a:fillRect/>
          </a:stretch>
        </p:blipFill>
        <p:spPr>
          <a:xfrm>
            <a:off x="-312538" y="-797230"/>
            <a:ext cx="9601027" cy="6450651"/>
          </a:xfrm>
          <a:prstGeom prst="rect">
            <a:avLst/>
          </a:prstGeom>
          <a:noFill/>
          <a:ln>
            <a:noFill/>
          </a:ln>
        </p:spPr>
      </p:pic>
      <p:sp>
        <p:nvSpPr>
          <p:cNvPr id="42" name="Google Shape;42;p5"/>
          <p:cNvSpPr txBox="1"/>
          <p:nvPr>
            <p:ph idx="1" type="subTitle"/>
          </p:nvPr>
        </p:nvSpPr>
        <p:spPr>
          <a:xfrm>
            <a:off x="4923137" y="2492575"/>
            <a:ext cx="2505600" cy="160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43" name="Google Shape;43;p5"/>
          <p:cNvSpPr txBox="1"/>
          <p:nvPr>
            <p:ph idx="2" type="subTitle"/>
          </p:nvPr>
        </p:nvSpPr>
        <p:spPr>
          <a:xfrm>
            <a:off x="1715263" y="2492575"/>
            <a:ext cx="2505600" cy="1608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b="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44" name="Google Shape;44;p5"/>
          <p:cNvSpPr txBox="1"/>
          <p:nvPr>
            <p:ph idx="3" type="subTitle"/>
          </p:nvPr>
        </p:nvSpPr>
        <p:spPr>
          <a:xfrm>
            <a:off x="1715263" y="1967490"/>
            <a:ext cx="2505600" cy="558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700">
                <a:solidFill>
                  <a:schemeClr val="dk1"/>
                </a:solidFill>
                <a:latin typeface="Dokdo"/>
                <a:ea typeface="Dokdo"/>
                <a:cs typeface="Dokdo"/>
                <a:sym typeface="Dokdo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45" name="Google Shape;45;p5"/>
          <p:cNvSpPr txBox="1"/>
          <p:nvPr>
            <p:ph idx="4" type="subTitle"/>
          </p:nvPr>
        </p:nvSpPr>
        <p:spPr>
          <a:xfrm>
            <a:off x="4923137" y="1967490"/>
            <a:ext cx="2505600" cy="558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700">
                <a:solidFill>
                  <a:schemeClr val="dk1"/>
                </a:solidFill>
                <a:latin typeface="Dokdo"/>
                <a:ea typeface="Dokdo"/>
                <a:cs typeface="Dokdo"/>
                <a:sym typeface="Dokdo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pic>
        <p:nvPicPr>
          <p:cNvPr id="46" name="Google Shape;46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892901" y="3452800"/>
            <a:ext cx="3083376" cy="3211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7" name="Google Shape;47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 rot="-9305597">
            <a:off x="7416546" y="-631203"/>
            <a:ext cx="3986633" cy="3077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48" name="Google Shape;48;p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3782440">
            <a:off x="6897631" y="4197039"/>
            <a:ext cx="2718265" cy="2831486"/>
          </a:xfrm>
          <a:prstGeom prst="rect">
            <a:avLst/>
          </a:prstGeom>
          <a:noFill/>
          <a:ln>
            <a:noFill/>
          </a:ln>
        </p:spPr>
      </p:pic>
      <p:pic>
        <p:nvPicPr>
          <p:cNvPr id="49" name="Google Shape;49;p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2888992">
            <a:off x="-3914402" y="2801346"/>
            <a:ext cx="5875281" cy="4161639"/>
          </a:xfrm>
          <a:prstGeom prst="rect">
            <a:avLst/>
          </a:prstGeom>
          <a:noFill/>
          <a:ln>
            <a:noFill/>
          </a:ln>
        </p:spPr>
      </p:pic>
      <p:pic>
        <p:nvPicPr>
          <p:cNvPr id="50" name="Google Shape;50;p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-2408704">
            <a:off x="2526174" y="5045026"/>
            <a:ext cx="3238098" cy="2460615"/>
          </a:xfrm>
          <a:prstGeom prst="rect">
            <a:avLst/>
          </a:prstGeom>
          <a:noFill/>
          <a:ln>
            <a:noFill/>
          </a:ln>
        </p:spPr>
      </p:pic>
      <p:pic>
        <p:nvPicPr>
          <p:cNvPr id="51" name="Google Shape;51;p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668223" y="-2160824"/>
            <a:ext cx="2856902" cy="2972924"/>
          </a:xfrm>
          <a:prstGeom prst="rect">
            <a:avLst/>
          </a:prstGeom>
          <a:noFill/>
          <a:ln>
            <a:noFill/>
          </a:ln>
        </p:spPr>
      </p:pic>
      <p:sp>
        <p:nvSpPr>
          <p:cNvPr id="52" name="Google Shape;52;p5"/>
          <p:cNvSpPr txBox="1"/>
          <p:nvPr>
            <p:ph type="title"/>
          </p:nvPr>
        </p:nvSpPr>
        <p:spPr>
          <a:xfrm>
            <a:off x="720000" y="211925"/>
            <a:ext cx="7704000" cy="77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oogle Shape;54;p6"/>
          <p:cNvPicPr preferRelativeResize="0"/>
          <p:nvPr/>
        </p:nvPicPr>
        <p:blipFill>
          <a:blip r:embed="rId2">
            <a:alphaModFix amt="10000"/>
          </a:blip>
          <a:stretch>
            <a:fillRect/>
          </a:stretch>
        </p:blipFill>
        <p:spPr>
          <a:xfrm>
            <a:off x="26" y="-623875"/>
            <a:ext cx="9183451" cy="612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6632233">
            <a:off x="524744" y="4579598"/>
            <a:ext cx="4588472" cy="3541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6626840">
            <a:off x="7016168" y="-2292051"/>
            <a:ext cx="4588472" cy="3541699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357310" y="3355847"/>
            <a:ext cx="3240058" cy="3371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58" name="Google Shape;58;p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7585479">
            <a:off x="-1495568" y="-2005488"/>
            <a:ext cx="3120143" cy="3250123"/>
          </a:xfrm>
          <a:prstGeom prst="rect">
            <a:avLst/>
          </a:prstGeom>
          <a:noFill/>
          <a:ln>
            <a:noFill/>
          </a:ln>
        </p:spPr>
      </p:pic>
      <p:pic>
        <p:nvPicPr>
          <p:cNvPr id="59" name="Google Shape;59;p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3460065">
            <a:off x="7497558" y="3531255"/>
            <a:ext cx="2140898" cy="3138533"/>
          </a:xfrm>
          <a:prstGeom prst="rect">
            <a:avLst/>
          </a:prstGeom>
          <a:noFill/>
          <a:ln>
            <a:noFill/>
          </a:ln>
        </p:spPr>
      </p:pic>
      <p:pic>
        <p:nvPicPr>
          <p:cNvPr id="60" name="Google Shape;60;p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-6376055">
            <a:off x="5770235" y="-2258347"/>
            <a:ext cx="5314255" cy="3908199"/>
          </a:xfrm>
          <a:prstGeom prst="rect">
            <a:avLst/>
          </a:prstGeom>
          <a:noFill/>
          <a:ln>
            <a:noFill/>
          </a:ln>
        </p:spPr>
      </p:pic>
      <p:pic>
        <p:nvPicPr>
          <p:cNvPr id="61" name="Google Shape;61;p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-1995776" y="-789350"/>
            <a:ext cx="2559077" cy="2324473"/>
          </a:xfrm>
          <a:prstGeom prst="rect">
            <a:avLst/>
          </a:prstGeom>
          <a:noFill/>
          <a:ln>
            <a:noFill/>
          </a:ln>
        </p:spPr>
      </p:pic>
      <p:pic>
        <p:nvPicPr>
          <p:cNvPr id="62" name="Google Shape;62;p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rot="-10433614">
            <a:off x="7985430" y="3004876"/>
            <a:ext cx="4148973" cy="3768707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-2351881" y="3090773"/>
            <a:ext cx="2707699" cy="2504604"/>
          </a:xfrm>
          <a:prstGeom prst="rect">
            <a:avLst/>
          </a:prstGeom>
          <a:noFill/>
          <a:ln>
            <a:noFill/>
          </a:ln>
        </p:spPr>
      </p:pic>
      <p:sp>
        <p:nvSpPr>
          <p:cNvPr id="64" name="Google Shape;64;p6"/>
          <p:cNvSpPr txBox="1"/>
          <p:nvPr>
            <p:ph type="title"/>
          </p:nvPr>
        </p:nvSpPr>
        <p:spPr>
          <a:xfrm>
            <a:off x="720000" y="211925"/>
            <a:ext cx="7704000" cy="77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4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Google Shape;66;p7"/>
          <p:cNvPicPr preferRelativeResize="0"/>
          <p:nvPr/>
        </p:nvPicPr>
        <p:blipFill>
          <a:blip r:embed="rId2">
            <a:alphaModFix amt="7000"/>
          </a:blip>
          <a:stretch>
            <a:fillRect/>
          </a:stretch>
        </p:blipFill>
        <p:spPr>
          <a:xfrm>
            <a:off x="-312538" y="-797230"/>
            <a:ext cx="9601027" cy="6450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67" name="Google Shape;67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73489" y="3330950"/>
            <a:ext cx="4376976" cy="3218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68" name="Google Shape;68;p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8100000">
            <a:off x="-1831313" y="3677621"/>
            <a:ext cx="3550948" cy="3225432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975389" y="-1757177"/>
            <a:ext cx="3377227" cy="2606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" name="Google Shape;70;p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5617114">
            <a:off x="7851534" y="-799968"/>
            <a:ext cx="1960648" cy="1813595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7"/>
          <p:cNvSpPr/>
          <p:nvPr>
            <p:ph idx="2" type="pic"/>
          </p:nvPr>
        </p:nvSpPr>
        <p:spPr>
          <a:xfrm>
            <a:off x="1324738" y="1189525"/>
            <a:ext cx="2787000" cy="3175200"/>
          </a:xfrm>
          <a:prstGeom prst="ellipse">
            <a:avLst/>
          </a:prstGeom>
          <a:noFill/>
          <a:ln>
            <a:noFill/>
          </a:ln>
        </p:spPr>
      </p:sp>
      <p:sp>
        <p:nvSpPr>
          <p:cNvPr id="72" name="Google Shape;72;p7"/>
          <p:cNvSpPr txBox="1"/>
          <p:nvPr>
            <p:ph type="title"/>
          </p:nvPr>
        </p:nvSpPr>
        <p:spPr>
          <a:xfrm>
            <a:off x="720000" y="211925"/>
            <a:ext cx="7704000" cy="77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9pPr>
          </a:lstStyle>
          <a:p/>
        </p:txBody>
      </p:sp>
      <p:sp>
        <p:nvSpPr>
          <p:cNvPr id="73" name="Google Shape;73;p7"/>
          <p:cNvSpPr txBox="1"/>
          <p:nvPr>
            <p:ph idx="1" type="body"/>
          </p:nvPr>
        </p:nvSpPr>
        <p:spPr>
          <a:xfrm>
            <a:off x="4697475" y="1711375"/>
            <a:ext cx="3244500" cy="2131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Karla"/>
              <a:buChar char="♦"/>
              <a:defRPr/>
            </a:lvl1pPr>
            <a:lvl2pPr indent="-3175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Karla"/>
              <a:buChar char="○"/>
              <a:defRPr/>
            </a:lvl2pPr>
            <a:lvl3pPr indent="-3175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Karla"/>
              <a:buChar char="■"/>
              <a:defRPr/>
            </a:lvl3pPr>
            <a:lvl4pPr indent="-3175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Karla"/>
              <a:buChar char="●"/>
              <a:defRPr/>
            </a:lvl4pPr>
            <a:lvl5pPr indent="-3175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Karla"/>
              <a:buChar char="○"/>
              <a:defRPr/>
            </a:lvl5pPr>
            <a:lvl6pPr indent="-3175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Karla"/>
              <a:buChar char="■"/>
              <a:defRPr/>
            </a:lvl6pPr>
            <a:lvl7pPr indent="-3175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Karla"/>
              <a:buChar char="●"/>
              <a:defRPr/>
            </a:lvl7pPr>
            <a:lvl8pPr indent="-3175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Karla"/>
              <a:buChar char="○"/>
              <a:defRPr/>
            </a:lvl8pPr>
            <a:lvl9pPr indent="-3175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Karla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5" name="Google Shape;75;p8"/>
          <p:cNvPicPr preferRelativeResize="0"/>
          <p:nvPr/>
        </p:nvPicPr>
        <p:blipFill>
          <a:blip r:embed="rId2">
            <a:alphaModFix amt="10000"/>
          </a:blip>
          <a:stretch>
            <a:fillRect/>
          </a:stretch>
        </p:blipFill>
        <p:spPr>
          <a:xfrm>
            <a:off x="-165174" y="-623949"/>
            <a:ext cx="9350448" cy="6233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816365">
            <a:off x="5338040" y="3700750"/>
            <a:ext cx="4376975" cy="3218851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823267" y="3211672"/>
            <a:ext cx="2965925" cy="3089465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40300" y="3860173"/>
            <a:ext cx="2867434" cy="2652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5547089">
            <a:off x="7416767" y="-669993"/>
            <a:ext cx="3039463" cy="2309632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3108870">
            <a:off x="-1515478" y="3678488"/>
            <a:ext cx="2652328" cy="2409176"/>
          </a:xfrm>
          <a:prstGeom prst="rect">
            <a:avLst/>
          </a:prstGeom>
          <a:noFill/>
          <a:ln>
            <a:noFill/>
          </a:ln>
        </p:spPr>
      </p:pic>
      <p:pic>
        <p:nvPicPr>
          <p:cNvPr id="81" name="Google Shape;81;p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7194315">
            <a:off x="-2885903" y="-2567058"/>
            <a:ext cx="5166280" cy="3659416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8"/>
          <p:cNvSpPr txBox="1"/>
          <p:nvPr>
            <p:ph type="title"/>
          </p:nvPr>
        </p:nvSpPr>
        <p:spPr>
          <a:xfrm>
            <a:off x="2317950" y="1307100"/>
            <a:ext cx="4508100" cy="2529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100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" name="Google Shape;84;p9"/>
          <p:cNvPicPr preferRelativeResize="0"/>
          <p:nvPr/>
        </p:nvPicPr>
        <p:blipFill>
          <a:blip r:embed="rId2">
            <a:alphaModFix amt="7000"/>
          </a:blip>
          <a:stretch>
            <a:fillRect/>
          </a:stretch>
        </p:blipFill>
        <p:spPr>
          <a:xfrm>
            <a:off x="-312538" y="-797230"/>
            <a:ext cx="9601027" cy="6450651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9"/>
          <p:cNvSpPr txBox="1"/>
          <p:nvPr>
            <p:ph type="title"/>
          </p:nvPr>
        </p:nvSpPr>
        <p:spPr>
          <a:xfrm>
            <a:off x="2135550" y="1189100"/>
            <a:ext cx="4872900" cy="196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400"/>
              <a:buNone/>
              <a:defRPr sz="15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9pPr>
          </a:lstStyle>
          <a:p/>
        </p:txBody>
      </p:sp>
      <p:sp>
        <p:nvSpPr>
          <p:cNvPr id="86" name="Google Shape;86;p9"/>
          <p:cNvSpPr txBox="1"/>
          <p:nvPr>
            <p:ph idx="1" type="subTitle"/>
          </p:nvPr>
        </p:nvSpPr>
        <p:spPr>
          <a:xfrm>
            <a:off x="2135550" y="3153500"/>
            <a:ext cx="4872900" cy="671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pic>
        <p:nvPicPr>
          <p:cNvPr id="87" name="Google Shape;87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892901" y="3452800"/>
            <a:ext cx="3083376" cy="3211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 rot="-4653941">
            <a:off x="-2344531" y="-1228953"/>
            <a:ext cx="3986634" cy="3077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89" name="Google Shape;89;p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3782440">
            <a:off x="7618881" y="3890339"/>
            <a:ext cx="2718265" cy="2831486"/>
          </a:xfrm>
          <a:prstGeom prst="rect">
            <a:avLst/>
          </a:prstGeom>
          <a:noFill/>
          <a:ln>
            <a:noFill/>
          </a:ln>
        </p:spPr>
      </p:pic>
      <p:pic>
        <p:nvPicPr>
          <p:cNvPr id="90" name="Google Shape;90;p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2888992">
            <a:off x="-3914402" y="2801346"/>
            <a:ext cx="5875281" cy="4161639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-2408704">
            <a:off x="2526174" y="5045026"/>
            <a:ext cx="3238098" cy="246061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668223" y="-2160824"/>
            <a:ext cx="2856902" cy="2972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4" name="Google Shape;94;p10"/>
          <p:cNvPicPr preferRelativeResize="0"/>
          <p:nvPr/>
        </p:nvPicPr>
        <p:blipFill>
          <a:blip r:embed="rId2">
            <a:alphaModFix amt="7000"/>
          </a:blip>
          <a:stretch>
            <a:fillRect/>
          </a:stretch>
        </p:blipFill>
        <p:spPr>
          <a:xfrm>
            <a:off x="-312538" y="-797230"/>
            <a:ext cx="9601027" cy="6450651"/>
          </a:xfrm>
          <a:prstGeom prst="rect">
            <a:avLst/>
          </a:prstGeom>
          <a:noFill/>
          <a:ln>
            <a:noFill/>
          </a:ln>
        </p:spPr>
      </p:pic>
      <p:sp>
        <p:nvSpPr>
          <p:cNvPr id="95" name="Google Shape;95;p10"/>
          <p:cNvSpPr txBox="1"/>
          <p:nvPr>
            <p:ph type="title"/>
          </p:nvPr>
        </p:nvSpPr>
        <p:spPr>
          <a:xfrm>
            <a:off x="713225" y="3073350"/>
            <a:ext cx="7717500" cy="1513800"/>
          </a:xfrm>
          <a:prstGeom prst="rect">
            <a:avLst/>
          </a:prstGeom>
          <a:solidFill>
            <a:schemeClr val="lt1"/>
          </a:solidFill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9pPr>
          </a:lstStyle>
          <a:p/>
        </p:txBody>
      </p:sp>
      <p:pic>
        <p:nvPicPr>
          <p:cNvPr id="96" name="Google Shape;96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97962">
            <a:off x="5290319" y="4238802"/>
            <a:ext cx="4004861" cy="2836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97" name="Google Shape;97;p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653183" y="4125900"/>
            <a:ext cx="2502658" cy="2606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1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950692" y="-1105814"/>
            <a:ext cx="2723952" cy="2102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10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506913" y="-1597885"/>
            <a:ext cx="2105198" cy="1965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0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2700000">
            <a:off x="6324213" y="-2767101"/>
            <a:ext cx="4531385" cy="3332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2347240">
            <a:off x="-365331" y="4335451"/>
            <a:ext cx="4004858" cy="28367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" name="Google Shape;103;p11"/>
          <p:cNvPicPr preferRelativeResize="0"/>
          <p:nvPr/>
        </p:nvPicPr>
        <p:blipFill>
          <a:blip r:embed="rId2">
            <a:alphaModFix amt="7000"/>
          </a:blip>
          <a:stretch>
            <a:fillRect/>
          </a:stretch>
        </p:blipFill>
        <p:spPr>
          <a:xfrm>
            <a:off x="-312538" y="-797230"/>
            <a:ext cx="9601027" cy="6450651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11"/>
          <p:cNvSpPr txBox="1"/>
          <p:nvPr>
            <p:ph hasCustomPrompt="1" type="title"/>
          </p:nvPr>
        </p:nvSpPr>
        <p:spPr>
          <a:xfrm>
            <a:off x="1284000" y="1673600"/>
            <a:ext cx="6576000" cy="1200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74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105" name="Google Shape;105;p11"/>
          <p:cNvSpPr txBox="1"/>
          <p:nvPr>
            <p:ph idx="1" type="subTitle"/>
          </p:nvPr>
        </p:nvSpPr>
        <p:spPr>
          <a:xfrm>
            <a:off x="1284000" y="2995325"/>
            <a:ext cx="6576000" cy="49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pic>
        <p:nvPicPr>
          <p:cNvPr id="106" name="Google Shape;106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61015">
            <a:off x="-3523521" y="2655399"/>
            <a:ext cx="5561876" cy="4090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7" name="Google Shape;107;p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357788" y="3597450"/>
            <a:ext cx="3782486" cy="29195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2453048">
            <a:off x="-1710291" y="3302847"/>
            <a:ext cx="4953677" cy="35088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Google Shape;109;p1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2700000">
            <a:off x="5733311" y="3568698"/>
            <a:ext cx="2756630" cy="254985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0" name="Google Shape;110;p11"/>
          <p:cNvPicPr preferRelativeResize="0"/>
          <p:nvPr/>
        </p:nvPicPr>
        <p:blipFill>
          <a:blip r:embed="rId7">
            <a:alphaModFix amt="92000"/>
          </a:blip>
          <a:stretch>
            <a:fillRect/>
          </a:stretch>
        </p:blipFill>
        <p:spPr>
          <a:xfrm>
            <a:off x="7079200" y="-213525"/>
            <a:ext cx="2703149" cy="28157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1" name="Google Shape;111;p11"/>
          <p:cNvPicPr preferRelativeResize="0"/>
          <p:nvPr/>
        </p:nvPicPr>
        <p:blipFill>
          <a:blip r:embed="rId8">
            <a:alphaModFix amt="93000"/>
          </a:blip>
          <a:stretch>
            <a:fillRect/>
          </a:stretch>
        </p:blipFill>
        <p:spPr>
          <a:xfrm>
            <a:off x="-608698" y="-1297375"/>
            <a:ext cx="3007075" cy="3129173"/>
          </a:xfrm>
          <a:prstGeom prst="rect">
            <a:avLst/>
          </a:prstGeom>
          <a:noFill/>
          <a:ln>
            <a:noFill/>
          </a:ln>
        </p:spPr>
      </p:pic>
      <p:pic>
        <p:nvPicPr>
          <p:cNvPr id="112" name="Google Shape;112;p11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179208" y="336101"/>
            <a:ext cx="3546077" cy="32209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noFill/>
      </p:bgPr>
    </p:bg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1_1_1_1_1_1"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" name="Google Shape;115;p13"/>
          <p:cNvPicPr preferRelativeResize="0"/>
          <p:nvPr/>
        </p:nvPicPr>
        <p:blipFill>
          <a:blip r:embed="rId2">
            <a:alphaModFix amt="10000"/>
          </a:blip>
          <a:stretch>
            <a:fillRect/>
          </a:stretch>
        </p:blipFill>
        <p:spPr>
          <a:xfrm>
            <a:off x="26" y="-623875"/>
            <a:ext cx="9183451" cy="612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020073" y="-2229929"/>
            <a:ext cx="2633750" cy="274345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7" name="Google Shape;117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 rot="-2982510">
            <a:off x="4818374" y="3483102"/>
            <a:ext cx="4762348" cy="3502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18" name="Google Shape;118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988294" y="-1235127"/>
            <a:ext cx="2243177" cy="29261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19" name="Google Shape;119;p13"/>
          <p:cNvPicPr preferRelativeResize="0"/>
          <p:nvPr/>
        </p:nvPicPr>
        <p:blipFill>
          <a:blip r:embed="rId6">
            <a:alphaModFix amt="98000"/>
          </a:blip>
          <a:stretch>
            <a:fillRect/>
          </a:stretch>
        </p:blipFill>
        <p:spPr>
          <a:xfrm rot="-1374867">
            <a:off x="-1403649" y="4183539"/>
            <a:ext cx="3555025" cy="304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0" name="Google Shape;120;p1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190144" y="3810846"/>
            <a:ext cx="3965126" cy="3013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Google Shape;121;p1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-1203299" y="3445913"/>
            <a:ext cx="1868894" cy="169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2" name="Google Shape;122;p13"/>
          <p:cNvPicPr preferRelativeResize="0"/>
          <p:nvPr/>
        </p:nvPicPr>
        <p:blipFill>
          <a:blip r:embed="rId9">
            <a:alphaModFix amt="77000"/>
          </a:blip>
          <a:stretch>
            <a:fillRect/>
          </a:stretch>
        </p:blipFill>
        <p:spPr>
          <a:xfrm rot="-10036525">
            <a:off x="-924365" y="-1173712"/>
            <a:ext cx="2442334" cy="2495738"/>
          </a:xfrm>
          <a:prstGeom prst="rect">
            <a:avLst/>
          </a:prstGeom>
          <a:noFill/>
          <a:ln>
            <a:noFill/>
          </a:ln>
        </p:spPr>
      </p:pic>
      <p:pic>
        <p:nvPicPr>
          <p:cNvPr id="123" name="Google Shape;123;p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8423989" y="-1658500"/>
            <a:ext cx="4376976" cy="3218852"/>
          </a:xfrm>
          <a:prstGeom prst="rect">
            <a:avLst/>
          </a:prstGeom>
          <a:noFill/>
          <a:ln>
            <a:noFill/>
          </a:ln>
        </p:spPr>
      </p:pic>
      <p:sp>
        <p:nvSpPr>
          <p:cNvPr id="124" name="Google Shape;124;p13"/>
          <p:cNvSpPr txBox="1"/>
          <p:nvPr>
            <p:ph hasCustomPrompt="1" type="title"/>
          </p:nvPr>
        </p:nvSpPr>
        <p:spPr>
          <a:xfrm>
            <a:off x="2688200" y="1233200"/>
            <a:ext cx="1068300" cy="4476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25" name="Google Shape;125;p13"/>
          <p:cNvSpPr txBox="1"/>
          <p:nvPr>
            <p:ph hasCustomPrompt="1" idx="2" type="title"/>
          </p:nvPr>
        </p:nvSpPr>
        <p:spPr>
          <a:xfrm>
            <a:off x="2688200" y="2990496"/>
            <a:ext cx="1068300" cy="4476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26" name="Google Shape;126;p13"/>
          <p:cNvSpPr txBox="1"/>
          <p:nvPr>
            <p:ph hasCustomPrompt="1" idx="3" type="title"/>
          </p:nvPr>
        </p:nvSpPr>
        <p:spPr>
          <a:xfrm>
            <a:off x="5387475" y="1233200"/>
            <a:ext cx="1068300" cy="4476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27" name="Google Shape;127;p13"/>
          <p:cNvSpPr txBox="1"/>
          <p:nvPr>
            <p:ph hasCustomPrompt="1" idx="4" type="title"/>
          </p:nvPr>
        </p:nvSpPr>
        <p:spPr>
          <a:xfrm>
            <a:off x="5387475" y="2990496"/>
            <a:ext cx="1068300" cy="447600"/>
          </a:xfrm>
          <a:prstGeom prst="rect">
            <a:avLst/>
          </a:prstGeom>
          <a:noFill/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>
                <a:solidFill>
                  <a:schemeClr val="lt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28" name="Google Shape;128;p13"/>
          <p:cNvSpPr txBox="1"/>
          <p:nvPr>
            <p:ph idx="1" type="subTitle"/>
          </p:nvPr>
        </p:nvSpPr>
        <p:spPr>
          <a:xfrm>
            <a:off x="2069613" y="1848600"/>
            <a:ext cx="2305500" cy="99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700">
                <a:solidFill>
                  <a:schemeClr val="dk1"/>
                </a:solidFill>
                <a:latin typeface="Dokdo"/>
                <a:ea typeface="Dokdo"/>
                <a:cs typeface="Dokdo"/>
                <a:sym typeface="Dokdo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29" name="Google Shape;129;p13"/>
          <p:cNvSpPr txBox="1"/>
          <p:nvPr>
            <p:ph idx="5" type="subTitle"/>
          </p:nvPr>
        </p:nvSpPr>
        <p:spPr>
          <a:xfrm>
            <a:off x="4768888" y="1848600"/>
            <a:ext cx="2305500" cy="99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700">
                <a:solidFill>
                  <a:schemeClr val="dk1"/>
                </a:solidFill>
                <a:latin typeface="Dokdo"/>
                <a:ea typeface="Dokdo"/>
                <a:cs typeface="Dokdo"/>
                <a:sym typeface="Dokdo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30" name="Google Shape;130;p13"/>
          <p:cNvSpPr txBox="1"/>
          <p:nvPr>
            <p:ph idx="6" type="subTitle"/>
          </p:nvPr>
        </p:nvSpPr>
        <p:spPr>
          <a:xfrm>
            <a:off x="2069613" y="3605950"/>
            <a:ext cx="2305500" cy="99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700">
                <a:solidFill>
                  <a:schemeClr val="dk1"/>
                </a:solidFill>
                <a:latin typeface="Dokdo"/>
                <a:ea typeface="Dokdo"/>
                <a:cs typeface="Dokdo"/>
                <a:sym typeface="Dokdo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31" name="Google Shape;131;p13"/>
          <p:cNvSpPr txBox="1"/>
          <p:nvPr>
            <p:ph idx="7" type="subTitle"/>
          </p:nvPr>
        </p:nvSpPr>
        <p:spPr>
          <a:xfrm>
            <a:off x="4768888" y="3605950"/>
            <a:ext cx="2305500" cy="998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700">
                <a:solidFill>
                  <a:schemeClr val="dk1"/>
                </a:solidFill>
                <a:latin typeface="Dokdo"/>
                <a:ea typeface="Dokdo"/>
                <a:cs typeface="Dokdo"/>
                <a:sym typeface="Dokdo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132" name="Google Shape;132;p13"/>
          <p:cNvSpPr txBox="1"/>
          <p:nvPr>
            <p:ph idx="8" type="title"/>
          </p:nvPr>
        </p:nvSpPr>
        <p:spPr>
          <a:xfrm>
            <a:off x="720000" y="211925"/>
            <a:ext cx="7704000" cy="77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TITLE_ONLY_1"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4" name="Google Shape;134;p14"/>
          <p:cNvPicPr preferRelativeResize="0"/>
          <p:nvPr/>
        </p:nvPicPr>
        <p:blipFill>
          <a:blip r:embed="rId2">
            <a:alphaModFix amt="7000"/>
          </a:blip>
          <a:stretch>
            <a:fillRect/>
          </a:stretch>
        </p:blipFill>
        <p:spPr>
          <a:xfrm>
            <a:off x="-312538" y="-797230"/>
            <a:ext cx="9601027" cy="6450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5" name="Google Shape;135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 rot="-9305597">
            <a:off x="7416546" y="-631203"/>
            <a:ext cx="3986633" cy="30771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36" name="Google Shape;136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3782440">
            <a:off x="7575756" y="4266014"/>
            <a:ext cx="2718265" cy="28314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37" name="Google Shape;137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2888992">
            <a:off x="-3914402" y="2801346"/>
            <a:ext cx="5875281" cy="4161639"/>
          </a:xfrm>
          <a:prstGeom prst="rect">
            <a:avLst/>
          </a:prstGeom>
          <a:noFill/>
          <a:ln>
            <a:noFill/>
          </a:ln>
        </p:spPr>
      </p:pic>
      <p:pic>
        <p:nvPicPr>
          <p:cNvPr id="138" name="Google Shape;138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2408704">
            <a:off x="2227324" y="5493301"/>
            <a:ext cx="3238098" cy="2460615"/>
          </a:xfrm>
          <a:prstGeom prst="rect">
            <a:avLst/>
          </a:prstGeom>
          <a:noFill/>
          <a:ln>
            <a:noFill/>
          </a:ln>
        </p:spPr>
      </p:pic>
      <p:pic>
        <p:nvPicPr>
          <p:cNvPr id="139" name="Google Shape;139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668223" y="-2160824"/>
            <a:ext cx="2856902" cy="2972924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14"/>
          <p:cNvSpPr txBox="1"/>
          <p:nvPr>
            <p:ph type="title"/>
          </p:nvPr>
        </p:nvSpPr>
        <p:spPr>
          <a:xfrm>
            <a:off x="719675" y="2487073"/>
            <a:ext cx="2277600" cy="429000"/>
          </a:xfrm>
          <a:prstGeom prst="rect">
            <a:avLst/>
          </a:prstGeom>
          <a:solidFill>
            <a:schemeClr val="dk1"/>
          </a:solidFill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400"/>
              <a:buNone/>
              <a:defRPr sz="2700">
                <a:solidFill>
                  <a:schemeClr val="lt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2">
  <p:cSld name="TITLE_ONLY_1_1"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2" name="Google Shape;142;p15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-10641383">
            <a:off x="-1776749" y="-1612936"/>
            <a:ext cx="4193548" cy="32368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" name="Google Shape;143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271346">
            <a:off x="-320816" y="-1330876"/>
            <a:ext cx="3782475" cy="28742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4" name="Google Shape;144;p15"/>
          <p:cNvPicPr preferRelativeResize="0"/>
          <p:nvPr/>
        </p:nvPicPr>
        <p:blipFill>
          <a:blip r:embed="rId4">
            <a:alphaModFix amt="7000"/>
          </a:blip>
          <a:stretch>
            <a:fillRect/>
          </a:stretch>
        </p:blipFill>
        <p:spPr>
          <a:xfrm>
            <a:off x="-312538" y="-797230"/>
            <a:ext cx="9601027" cy="6450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45" name="Google Shape;145;p15"/>
          <p:cNvPicPr preferRelativeResize="0"/>
          <p:nvPr/>
        </p:nvPicPr>
        <p:blipFill>
          <a:blip r:embed="rId5">
            <a:alphaModFix amt="81000"/>
          </a:blip>
          <a:stretch>
            <a:fillRect/>
          </a:stretch>
        </p:blipFill>
        <p:spPr>
          <a:xfrm rot="1243620">
            <a:off x="6865116" y="3410798"/>
            <a:ext cx="2562075" cy="2618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" name="Google Shape;146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914546" y="3461950"/>
            <a:ext cx="2297227" cy="2086626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" name="Google Shape;147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6216918">
            <a:off x="6042969" y="-1718236"/>
            <a:ext cx="5056870" cy="3581911"/>
          </a:xfrm>
          <a:prstGeom prst="rect">
            <a:avLst/>
          </a:prstGeom>
          <a:noFill/>
          <a:ln>
            <a:noFill/>
          </a:ln>
        </p:spPr>
      </p:pic>
      <p:sp>
        <p:nvSpPr>
          <p:cNvPr id="148" name="Google Shape;148;p15"/>
          <p:cNvSpPr txBox="1"/>
          <p:nvPr>
            <p:ph type="title"/>
          </p:nvPr>
        </p:nvSpPr>
        <p:spPr>
          <a:xfrm>
            <a:off x="720000" y="211925"/>
            <a:ext cx="7704000" cy="77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4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3">
  <p:cSld name="TITLE_ONLY_1_1_1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0" name="Google Shape;150;p16"/>
          <p:cNvPicPr preferRelativeResize="0"/>
          <p:nvPr/>
        </p:nvPicPr>
        <p:blipFill>
          <a:blip r:embed="rId2">
            <a:alphaModFix amt="7000"/>
          </a:blip>
          <a:stretch>
            <a:fillRect/>
          </a:stretch>
        </p:blipFill>
        <p:spPr>
          <a:xfrm>
            <a:off x="-312538" y="-797230"/>
            <a:ext cx="9601027" cy="6450651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16"/>
          <p:cNvSpPr txBox="1"/>
          <p:nvPr>
            <p:ph type="title"/>
          </p:nvPr>
        </p:nvSpPr>
        <p:spPr>
          <a:xfrm>
            <a:off x="720000" y="211925"/>
            <a:ext cx="7704000" cy="77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4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9pPr>
          </a:lstStyle>
          <a:p/>
        </p:txBody>
      </p:sp>
      <p:pic>
        <p:nvPicPr>
          <p:cNvPr id="152" name="Google Shape;152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6002453">
            <a:off x="-1756244" y="3445350"/>
            <a:ext cx="3727216" cy="287694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3" name="Google Shape;153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7433702">
            <a:off x="-2183278" y="-1192031"/>
            <a:ext cx="4604529" cy="326151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4" name="Google Shape;154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0020335">
            <a:off x="7717860" y="-481955"/>
            <a:ext cx="3083124" cy="26383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69952" y="-1811148"/>
            <a:ext cx="3000302" cy="2775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1157169">
            <a:off x="4208378" y="3465620"/>
            <a:ext cx="5508472" cy="4050967"/>
          </a:xfrm>
          <a:prstGeom prst="rect">
            <a:avLst/>
          </a:prstGeom>
          <a:noFill/>
          <a:ln>
            <a:noFill/>
          </a:ln>
        </p:spPr>
      </p:pic>
      <p:pic>
        <p:nvPicPr>
          <p:cNvPr id="157" name="Google Shape;157;p1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-1974936">
            <a:off x="7896871" y="3132524"/>
            <a:ext cx="2610818" cy="1983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8" name="Google Shape;158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3692465">
            <a:off x="-125495" y="4257070"/>
            <a:ext cx="5508469" cy="4050966"/>
          </a:xfrm>
          <a:prstGeom prst="rect">
            <a:avLst/>
          </a:prstGeom>
          <a:noFill/>
          <a:ln>
            <a:noFill/>
          </a:ln>
        </p:spPr>
      </p:pic>
      <p:pic>
        <p:nvPicPr>
          <p:cNvPr id="159" name="Google Shape;159;p1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987010" y="-2925499"/>
            <a:ext cx="4130275" cy="37516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_4_1"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1" name="Google Shape;161;p17"/>
          <p:cNvPicPr preferRelativeResize="0"/>
          <p:nvPr/>
        </p:nvPicPr>
        <p:blipFill>
          <a:blip r:embed="rId2">
            <a:alphaModFix amt="10000"/>
          </a:blip>
          <a:stretch>
            <a:fillRect/>
          </a:stretch>
        </p:blipFill>
        <p:spPr>
          <a:xfrm>
            <a:off x="-165174" y="-623949"/>
            <a:ext cx="9350448" cy="6233574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17"/>
          <p:cNvSpPr txBox="1"/>
          <p:nvPr>
            <p:ph type="title"/>
          </p:nvPr>
        </p:nvSpPr>
        <p:spPr>
          <a:xfrm>
            <a:off x="713225" y="3192052"/>
            <a:ext cx="4108200" cy="8409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9pPr>
          </a:lstStyle>
          <a:p/>
        </p:txBody>
      </p:sp>
      <p:sp>
        <p:nvSpPr>
          <p:cNvPr id="163" name="Google Shape;163;p17"/>
          <p:cNvSpPr txBox="1"/>
          <p:nvPr>
            <p:ph idx="1" type="subTitle"/>
          </p:nvPr>
        </p:nvSpPr>
        <p:spPr>
          <a:xfrm>
            <a:off x="713225" y="3975200"/>
            <a:ext cx="4108200" cy="628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pic>
        <p:nvPicPr>
          <p:cNvPr id="164" name="Google Shape;164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9500801">
            <a:off x="5416325" y="3625440"/>
            <a:ext cx="4193548" cy="32368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8632368">
            <a:off x="5810350" y="-824099"/>
            <a:ext cx="4762347" cy="35022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10"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p18"/>
          <p:cNvPicPr preferRelativeResize="0"/>
          <p:nvPr/>
        </p:nvPicPr>
        <p:blipFill>
          <a:blip r:embed="rId2">
            <a:alphaModFix amt="7000"/>
          </a:blip>
          <a:stretch>
            <a:fillRect/>
          </a:stretch>
        </p:blipFill>
        <p:spPr>
          <a:xfrm>
            <a:off x="-312538" y="-797230"/>
            <a:ext cx="9601027" cy="6450651"/>
          </a:xfrm>
          <a:prstGeom prst="rect">
            <a:avLst/>
          </a:prstGeom>
          <a:noFill/>
          <a:ln>
            <a:noFill/>
          </a:ln>
        </p:spPr>
      </p:pic>
      <p:sp>
        <p:nvSpPr>
          <p:cNvPr id="168" name="Google Shape;168;p18"/>
          <p:cNvSpPr txBox="1"/>
          <p:nvPr>
            <p:ph idx="1" type="subTitle"/>
          </p:nvPr>
        </p:nvSpPr>
        <p:spPr>
          <a:xfrm>
            <a:off x="713275" y="1109575"/>
            <a:ext cx="2660100" cy="95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169" name="Google Shape;169;p18"/>
          <p:cNvSpPr txBox="1"/>
          <p:nvPr>
            <p:ph type="title"/>
          </p:nvPr>
        </p:nvSpPr>
        <p:spPr>
          <a:xfrm>
            <a:off x="713225" y="211925"/>
            <a:ext cx="5125500" cy="83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9pPr>
          </a:lstStyle>
          <a:p/>
        </p:txBody>
      </p:sp>
      <p:pic>
        <p:nvPicPr>
          <p:cNvPr id="170" name="Google Shape;170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34280">
            <a:off x="-1334601" y="2933500"/>
            <a:ext cx="3342166" cy="34813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851112" y="3137213"/>
            <a:ext cx="2992152" cy="27178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10_1">
    <p:spTree>
      <p:nvGrpSpPr>
        <p:cNvPr id="172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" name="Google Shape;173;p19"/>
          <p:cNvPicPr preferRelativeResize="0"/>
          <p:nvPr/>
        </p:nvPicPr>
        <p:blipFill>
          <a:blip r:embed="rId2">
            <a:alphaModFix amt="10000"/>
          </a:blip>
          <a:stretch>
            <a:fillRect/>
          </a:stretch>
        </p:blipFill>
        <p:spPr>
          <a:xfrm>
            <a:off x="26" y="-623875"/>
            <a:ext cx="9183451" cy="612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19"/>
          <p:cNvPicPr preferRelativeResize="0"/>
          <p:nvPr/>
        </p:nvPicPr>
        <p:blipFill>
          <a:blip r:embed="rId3">
            <a:alphaModFix amt="98000"/>
          </a:blip>
          <a:stretch>
            <a:fillRect/>
          </a:stretch>
        </p:blipFill>
        <p:spPr>
          <a:xfrm rot="-5399995">
            <a:off x="8348326" y="1953715"/>
            <a:ext cx="3555024" cy="3042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" name="Google Shape;175;p1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44926" y="4241038"/>
            <a:ext cx="1868894" cy="1697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" name="Google Shape;176;p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7773944">
            <a:off x="-2134791" y="1865324"/>
            <a:ext cx="4376980" cy="3218856"/>
          </a:xfrm>
          <a:prstGeom prst="rect">
            <a:avLst/>
          </a:prstGeom>
          <a:noFill/>
          <a:ln>
            <a:noFill/>
          </a:ln>
        </p:spPr>
      </p:pic>
      <p:sp>
        <p:nvSpPr>
          <p:cNvPr id="177" name="Google Shape;177;p19"/>
          <p:cNvSpPr txBox="1"/>
          <p:nvPr>
            <p:ph idx="1" type="body"/>
          </p:nvPr>
        </p:nvSpPr>
        <p:spPr>
          <a:xfrm>
            <a:off x="713250" y="1257575"/>
            <a:ext cx="7717500" cy="2759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1pPr>
            <a:lvl2pPr indent="-304800" lvl="1" marL="914400" rtl="0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2pPr>
            <a:lvl3pPr indent="-3048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3pPr>
            <a:lvl4pPr indent="-3048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4pPr>
            <a:lvl5pPr indent="-3048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5pPr>
            <a:lvl6pPr indent="-3048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6pPr>
            <a:lvl7pPr indent="-3048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●"/>
              <a:defRPr/>
            </a:lvl7pPr>
            <a:lvl8pPr indent="-3048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○"/>
              <a:defRPr/>
            </a:lvl8pPr>
            <a:lvl9pPr indent="-3048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Font typeface="Nunito Light"/>
              <a:buChar char="■"/>
              <a:defRPr/>
            </a:lvl9pPr>
          </a:lstStyle>
          <a:p/>
        </p:txBody>
      </p:sp>
      <p:sp>
        <p:nvSpPr>
          <p:cNvPr id="178" name="Google Shape;178;p19"/>
          <p:cNvSpPr txBox="1"/>
          <p:nvPr>
            <p:ph type="title"/>
          </p:nvPr>
        </p:nvSpPr>
        <p:spPr>
          <a:xfrm>
            <a:off x="720000" y="211925"/>
            <a:ext cx="4635900" cy="77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3">
  <p:cSld name="CUSTOM_10_1_1">
    <p:spTree>
      <p:nvGrpSpPr>
        <p:cNvPr id="179" name="Shape 1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Google Shape;180;p20"/>
          <p:cNvPicPr preferRelativeResize="0"/>
          <p:nvPr/>
        </p:nvPicPr>
        <p:blipFill>
          <a:blip r:embed="rId2">
            <a:alphaModFix amt="7000"/>
          </a:blip>
          <a:stretch>
            <a:fillRect/>
          </a:stretch>
        </p:blipFill>
        <p:spPr>
          <a:xfrm>
            <a:off x="-312538" y="-797230"/>
            <a:ext cx="9601027" cy="6450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1" name="Google Shape;181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10641383">
            <a:off x="6530451" y="3483489"/>
            <a:ext cx="4193548" cy="3236872"/>
          </a:xfrm>
          <a:prstGeom prst="rect">
            <a:avLst/>
          </a:prstGeom>
          <a:noFill/>
          <a:ln>
            <a:noFill/>
          </a:ln>
        </p:spPr>
      </p:pic>
      <p:pic>
        <p:nvPicPr>
          <p:cNvPr id="182" name="Google Shape;182;p20"/>
          <p:cNvPicPr preferRelativeResize="0"/>
          <p:nvPr/>
        </p:nvPicPr>
        <p:blipFill>
          <a:blip r:embed="rId4">
            <a:alphaModFix amt="81000"/>
          </a:blip>
          <a:stretch>
            <a:fillRect/>
          </a:stretch>
        </p:blipFill>
        <p:spPr>
          <a:xfrm rot="1243620">
            <a:off x="8294141" y="-529927"/>
            <a:ext cx="2562075" cy="2618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3" name="Google Shape;183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6216918">
            <a:off x="-2327431" y="2813039"/>
            <a:ext cx="5056870" cy="358191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Google Shape;184;p20"/>
          <p:cNvPicPr preferRelativeResize="0"/>
          <p:nvPr/>
        </p:nvPicPr>
        <p:blipFill>
          <a:blip r:embed="rId6">
            <a:alphaModFix amt="92000"/>
          </a:blip>
          <a:stretch>
            <a:fillRect/>
          </a:stretch>
        </p:blipFill>
        <p:spPr>
          <a:xfrm>
            <a:off x="-1264013" y="-797228"/>
            <a:ext cx="2930026" cy="2226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20"/>
          <p:cNvSpPr txBox="1"/>
          <p:nvPr>
            <p:ph type="title"/>
          </p:nvPr>
        </p:nvSpPr>
        <p:spPr>
          <a:xfrm>
            <a:off x="720000" y="211925"/>
            <a:ext cx="7704000" cy="77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9pPr>
          </a:lstStyle>
          <a:p/>
        </p:txBody>
      </p:sp>
      <p:sp>
        <p:nvSpPr>
          <p:cNvPr id="186" name="Google Shape;186;p20"/>
          <p:cNvSpPr txBox="1"/>
          <p:nvPr>
            <p:ph idx="1" type="body"/>
          </p:nvPr>
        </p:nvSpPr>
        <p:spPr>
          <a:xfrm>
            <a:off x="3935125" y="1611325"/>
            <a:ext cx="3550500" cy="226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2385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D1B4E5"/>
              </a:buClr>
              <a:buSzPts val="1500"/>
              <a:buFont typeface="Barlow"/>
              <a:buAutoNum type="arabicPeriod"/>
              <a:defRPr/>
            </a:lvl1pPr>
            <a:lvl2pPr indent="-3175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mo"/>
              <a:buAutoNum type="alphaLcPeriod"/>
              <a:defRPr/>
            </a:lvl2pPr>
            <a:lvl3pPr indent="-3175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mo"/>
              <a:buAutoNum type="romanLcPeriod"/>
              <a:defRPr/>
            </a:lvl3pPr>
            <a:lvl4pPr indent="-3175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mo"/>
              <a:buAutoNum type="arabicPeriod"/>
              <a:defRPr/>
            </a:lvl4pPr>
            <a:lvl5pPr indent="-3175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mo"/>
              <a:buAutoNum type="alphaLcPeriod"/>
              <a:defRPr/>
            </a:lvl5pPr>
            <a:lvl6pPr indent="-3175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mo"/>
              <a:buAutoNum type="romanLcPeriod"/>
              <a:defRPr/>
            </a:lvl6pPr>
            <a:lvl7pPr indent="-3175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mo"/>
              <a:buAutoNum type="arabicPeriod"/>
              <a:defRPr/>
            </a:lvl7pPr>
            <a:lvl8pPr indent="-3175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mo"/>
              <a:buAutoNum type="alphaLcPeriod"/>
              <a:defRPr/>
            </a:lvl8pPr>
            <a:lvl9pPr indent="-3175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Arimo"/>
              <a:buAutoNum type="romanLcPeriod"/>
              <a:defRPr/>
            </a:lvl9pPr>
          </a:lstStyle>
          <a:p/>
        </p:txBody>
      </p:sp>
      <p:sp>
        <p:nvSpPr>
          <p:cNvPr id="187" name="Google Shape;187;p20"/>
          <p:cNvSpPr/>
          <p:nvPr>
            <p:ph idx="2" type="pic"/>
          </p:nvPr>
        </p:nvSpPr>
        <p:spPr>
          <a:xfrm>
            <a:off x="719988" y="1189525"/>
            <a:ext cx="2787000" cy="3175200"/>
          </a:xfrm>
          <a:prstGeom prst="ellipse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4">
  <p:cSld name="CUSTOM_10_1_1_1">
    <p:spTree>
      <p:nvGrpSpPr>
        <p:cNvPr id="188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9" name="Google Shape;189;p21"/>
          <p:cNvPicPr preferRelativeResize="0"/>
          <p:nvPr/>
        </p:nvPicPr>
        <p:blipFill>
          <a:blip r:embed="rId2">
            <a:alphaModFix amt="10000"/>
          </a:blip>
          <a:stretch>
            <a:fillRect/>
          </a:stretch>
        </p:blipFill>
        <p:spPr>
          <a:xfrm>
            <a:off x="26" y="-623875"/>
            <a:ext cx="9183451" cy="6126975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21"/>
          <p:cNvSpPr txBox="1"/>
          <p:nvPr>
            <p:ph type="title"/>
          </p:nvPr>
        </p:nvSpPr>
        <p:spPr>
          <a:xfrm>
            <a:off x="720000" y="211925"/>
            <a:ext cx="7704000" cy="77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9pPr>
          </a:lstStyle>
          <a:p/>
        </p:txBody>
      </p:sp>
      <p:sp>
        <p:nvSpPr>
          <p:cNvPr id="191" name="Google Shape;191;p21"/>
          <p:cNvSpPr txBox="1"/>
          <p:nvPr>
            <p:ph idx="1" type="body"/>
          </p:nvPr>
        </p:nvSpPr>
        <p:spPr>
          <a:xfrm>
            <a:off x="720000" y="1220550"/>
            <a:ext cx="7704000" cy="1756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Darker Grotesque SemiBold"/>
              <a:buChar char="♦"/>
              <a:defRPr/>
            </a:lvl1pPr>
            <a:lvl2pPr indent="-3175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Darker Grotesque SemiBold"/>
              <a:buChar char="○"/>
              <a:defRPr/>
            </a:lvl2pPr>
            <a:lvl3pPr indent="-3175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Darker Grotesque SemiBold"/>
              <a:buChar char="■"/>
              <a:defRPr/>
            </a:lvl3pPr>
            <a:lvl4pPr indent="-3175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Darker Grotesque SemiBold"/>
              <a:buChar char="●"/>
              <a:defRPr/>
            </a:lvl4pPr>
            <a:lvl5pPr indent="-3175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Darker Grotesque SemiBold"/>
              <a:buChar char="○"/>
              <a:defRPr/>
            </a:lvl5pPr>
            <a:lvl6pPr indent="-3175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Darker Grotesque SemiBold"/>
              <a:buChar char="■"/>
              <a:defRPr/>
            </a:lvl6pPr>
            <a:lvl7pPr indent="-3175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Darker Grotesque SemiBold"/>
              <a:buChar char="●"/>
              <a:defRPr/>
            </a:lvl7pPr>
            <a:lvl8pPr indent="-3175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Darker Grotesque SemiBold"/>
              <a:buChar char="○"/>
              <a:defRPr/>
            </a:lvl8pPr>
            <a:lvl9pPr indent="-3175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Darker Grotesque SemiBold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 1">
  <p:cSld name="CUSTOM_10_1_1_1_1"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3" name="Google Shape;193;p22"/>
          <p:cNvPicPr preferRelativeResize="0"/>
          <p:nvPr/>
        </p:nvPicPr>
        <p:blipFill>
          <a:blip r:embed="rId2">
            <a:alphaModFix amt="7000"/>
          </a:blip>
          <a:stretch>
            <a:fillRect/>
          </a:stretch>
        </p:blipFill>
        <p:spPr>
          <a:xfrm>
            <a:off x="-312538" y="-797230"/>
            <a:ext cx="9601027" cy="6450651"/>
          </a:xfrm>
          <a:prstGeom prst="rect">
            <a:avLst/>
          </a:prstGeom>
          <a:noFill/>
          <a:ln>
            <a:noFill/>
          </a:ln>
        </p:spPr>
      </p:pic>
      <p:sp>
        <p:nvSpPr>
          <p:cNvPr id="194" name="Google Shape;194;p22"/>
          <p:cNvSpPr txBox="1"/>
          <p:nvPr>
            <p:ph type="title"/>
          </p:nvPr>
        </p:nvSpPr>
        <p:spPr>
          <a:xfrm>
            <a:off x="720000" y="211925"/>
            <a:ext cx="7704000" cy="77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9pPr>
          </a:lstStyle>
          <a:p/>
        </p:txBody>
      </p:sp>
      <p:sp>
        <p:nvSpPr>
          <p:cNvPr id="195" name="Google Shape;195;p22"/>
          <p:cNvSpPr txBox="1"/>
          <p:nvPr>
            <p:ph idx="1" type="body"/>
          </p:nvPr>
        </p:nvSpPr>
        <p:spPr>
          <a:xfrm>
            <a:off x="720000" y="1220550"/>
            <a:ext cx="3753300" cy="338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00"/>
              <a:buFont typeface="Karla"/>
              <a:buChar char="⬧"/>
              <a:defRPr/>
            </a:lvl1pPr>
            <a:lvl2pPr indent="-3175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Karla"/>
              <a:buChar char="○"/>
              <a:defRPr/>
            </a:lvl2pPr>
            <a:lvl3pPr indent="-3175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Karla"/>
              <a:buChar char="■"/>
              <a:defRPr/>
            </a:lvl3pPr>
            <a:lvl4pPr indent="-3175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Karla"/>
              <a:buChar char="●"/>
              <a:defRPr/>
            </a:lvl4pPr>
            <a:lvl5pPr indent="-3175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Karla"/>
              <a:buChar char="○"/>
              <a:defRPr/>
            </a:lvl5pPr>
            <a:lvl6pPr indent="-3175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Karla"/>
              <a:buChar char="■"/>
              <a:defRPr/>
            </a:lvl6pPr>
            <a:lvl7pPr indent="-3175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Karla"/>
              <a:buChar char="●"/>
              <a:defRPr/>
            </a:lvl7pPr>
            <a:lvl8pPr indent="-3175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Karla"/>
              <a:buChar char="○"/>
              <a:defRPr/>
            </a:lvl8pPr>
            <a:lvl9pPr indent="-3175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Karla"/>
              <a:buChar char="■"/>
              <a:defRPr/>
            </a:lvl9pPr>
          </a:lstStyle>
          <a:p/>
        </p:txBody>
      </p:sp>
      <p:sp>
        <p:nvSpPr>
          <p:cNvPr id="196" name="Google Shape;196;p22"/>
          <p:cNvSpPr txBox="1"/>
          <p:nvPr>
            <p:ph idx="2" type="body"/>
          </p:nvPr>
        </p:nvSpPr>
        <p:spPr>
          <a:xfrm>
            <a:off x="4670576" y="1220550"/>
            <a:ext cx="3753300" cy="3383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Karla"/>
              <a:buChar char="⬧"/>
              <a:defRPr/>
            </a:lvl1pPr>
            <a:lvl2pPr indent="-3175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Karla"/>
              <a:buChar char="○"/>
              <a:defRPr/>
            </a:lvl2pPr>
            <a:lvl3pPr indent="-3175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Karla"/>
              <a:buChar char="■"/>
              <a:defRPr/>
            </a:lvl3pPr>
            <a:lvl4pPr indent="-3175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Karla"/>
              <a:buChar char="●"/>
              <a:defRPr/>
            </a:lvl4pPr>
            <a:lvl5pPr indent="-3175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Karla"/>
              <a:buChar char="○"/>
              <a:defRPr/>
            </a:lvl5pPr>
            <a:lvl6pPr indent="-3175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Karla"/>
              <a:buChar char="■"/>
              <a:defRPr/>
            </a:lvl6pPr>
            <a:lvl7pPr indent="-3175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Karla"/>
              <a:buChar char="●"/>
              <a:defRPr/>
            </a:lvl7pPr>
            <a:lvl8pPr indent="-3175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Karla"/>
              <a:buChar char="○"/>
              <a:defRPr/>
            </a:lvl8pPr>
            <a:lvl9pPr indent="-3175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Karla"/>
              <a:buChar char="■"/>
              <a:defRPr/>
            </a:lvl9pPr>
          </a:lstStyle>
          <a:p/>
        </p:txBody>
      </p:sp>
      <p:pic>
        <p:nvPicPr>
          <p:cNvPr id="197" name="Google Shape;197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97962">
            <a:off x="5290319" y="4238802"/>
            <a:ext cx="4004861" cy="2836746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2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653183" y="4125900"/>
            <a:ext cx="2502658" cy="2606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2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950692" y="-1105814"/>
            <a:ext cx="2723952" cy="2102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0" name="Google Shape;200;p2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506913" y="-1597885"/>
            <a:ext cx="2105198" cy="1965926"/>
          </a:xfrm>
          <a:prstGeom prst="rect">
            <a:avLst/>
          </a:prstGeom>
          <a:noFill/>
          <a:ln>
            <a:noFill/>
          </a:ln>
        </p:spPr>
      </p:pic>
      <p:pic>
        <p:nvPicPr>
          <p:cNvPr id="201" name="Google Shape;201;p2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2700000">
            <a:off x="6324213" y="-2767101"/>
            <a:ext cx="4531385" cy="333240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2347240">
            <a:off x="-365331" y="4335451"/>
            <a:ext cx="4004858" cy="28367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CUSTOM_6"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" name="Google Shape;204;p23"/>
          <p:cNvPicPr preferRelativeResize="0"/>
          <p:nvPr/>
        </p:nvPicPr>
        <p:blipFill>
          <a:blip r:embed="rId2">
            <a:alphaModFix amt="10000"/>
          </a:blip>
          <a:stretch>
            <a:fillRect/>
          </a:stretch>
        </p:blipFill>
        <p:spPr>
          <a:xfrm>
            <a:off x="26" y="-623875"/>
            <a:ext cx="9183451" cy="612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5" name="Google Shape;205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2209604">
            <a:off x="561506" y="3965780"/>
            <a:ext cx="2424965" cy="2525978"/>
          </a:xfrm>
          <a:prstGeom prst="rect">
            <a:avLst/>
          </a:prstGeom>
          <a:noFill/>
          <a:ln>
            <a:noFill/>
          </a:ln>
        </p:spPr>
      </p:pic>
      <p:pic>
        <p:nvPicPr>
          <p:cNvPr id="206" name="Google Shape;206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357476" y="3396975"/>
            <a:ext cx="2660923" cy="27191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07" name="Google Shape;207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 rot="-3711063">
            <a:off x="-1212648" y="3511885"/>
            <a:ext cx="2814932" cy="255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1440360" y="1412295"/>
            <a:ext cx="2483126" cy="2318900"/>
          </a:xfrm>
          <a:prstGeom prst="rect">
            <a:avLst/>
          </a:prstGeom>
          <a:noFill/>
          <a:ln>
            <a:noFill/>
          </a:ln>
        </p:spPr>
      </p:pic>
      <p:sp>
        <p:nvSpPr>
          <p:cNvPr id="209" name="Google Shape;209;p23"/>
          <p:cNvSpPr txBox="1"/>
          <p:nvPr>
            <p:ph idx="1" type="subTitle"/>
          </p:nvPr>
        </p:nvSpPr>
        <p:spPr>
          <a:xfrm>
            <a:off x="3821813" y="1388519"/>
            <a:ext cx="4482600" cy="70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10" name="Google Shape;210;p23"/>
          <p:cNvSpPr txBox="1"/>
          <p:nvPr>
            <p:ph idx="2" type="subTitle"/>
          </p:nvPr>
        </p:nvSpPr>
        <p:spPr>
          <a:xfrm>
            <a:off x="3821813" y="2335631"/>
            <a:ext cx="4482600" cy="70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11" name="Google Shape;211;p23"/>
          <p:cNvSpPr txBox="1"/>
          <p:nvPr>
            <p:ph idx="3" type="subTitle"/>
          </p:nvPr>
        </p:nvSpPr>
        <p:spPr>
          <a:xfrm>
            <a:off x="3821813" y="3282769"/>
            <a:ext cx="4482600" cy="70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12" name="Google Shape;212;p23"/>
          <p:cNvSpPr txBox="1"/>
          <p:nvPr>
            <p:ph idx="4" type="subTitle"/>
          </p:nvPr>
        </p:nvSpPr>
        <p:spPr>
          <a:xfrm>
            <a:off x="2268288" y="1388519"/>
            <a:ext cx="1458000" cy="70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700">
                <a:solidFill>
                  <a:schemeClr val="dk1"/>
                </a:solidFill>
                <a:latin typeface="Dokdo"/>
                <a:ea typeface="Dokdo"/>
                <a:cs typeface="Dokdo"/>
                <a:sym typeface="Dokdo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13" name="Google Shape;213;p23"/>
          <p:cNvSpPr txBox="1"/>
          <p:nvPr>
            <p:ph idx="5" type="subTitle"/>
          </p:nvPr>
        </p:nvSpPr>
        <p:spPr>
          <a:xfrm>
            <a:off x="2268288" y="2335644"/>
            <a:ext cx="1458000" cy="70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700">
                <a:solidFill>
                  <a:schemeClr val="dk1"/>
                </a:solidFill>
                <a:latin typeface="Dokdo"/>
                <a:ea typeface="Dokdo"/>
                <a:cs typeface="Dokdo"/>
                <a:sym typeface="Dokdo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14" name="Google Shape;214;p23"/>
          <p:cNvSpPr txBox="1"/>
          <p:nvPr>
            <p:ph idx="6" type="subTitle"/>
          </p:nvPr>
        </p:nvSpPr>
        <p:spPr>
          <a:xfrm>
            <a:off x="2268288" y="3282769"/>
            <a:ext cx="1458000" cy="707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700">
                <a:solidFill>
                  <a:schemeClr val="dk1"/>
                </a:solidFill>
                <a:latin typeface="Dokdo"/>
                <a:ea typeface="Dokdo"/>
                <a:cs typeface="Dokdo"/>
                <a:sym typeface="Dokdo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15" name="Google Shape;215;p23"/>
          <p:cNvSpPr txBox="1"/>
          <p:nvPr>
            <p:ph type="title"/>
          </p:nvPr>
        </p:nvSpPr>
        <p:spPr>
          <a:xfrm>
            <a:off x="720000" y="211925"/>
            <a:ext cx="7704000" cy="77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CUSTOM_5"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Google Shape;217;p2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7325749" y="-1243725"/>
            <a:ext cx="3083376" cy="32118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8" name="Google Shape;218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906562" y="3634363"/>
            <a:ext cx="2992152" cy="2717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19" name="Google Shape;219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9626016">
            <a:off x="7633895" y="2942455"/>
            <a:ext cx="3727056" cy="3447520"/>
          </a:xfrm>
          <a:prstGeom prst="rect">
            <a:avLst/>
          </a:prstGeom>
          <a:noFill/>
          <a:ln>
            <a:noFill/>
          </a:ln>
        </p:spPr>
      </p:pic>
      <p:pic>
        <p:nvPicPr>
          <p:cNvPr id="220" name="Google Shape;220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4759584">
            <a:off x="5896649" y="-1718655"/>
            <a:ext cx="5875280" cy="41616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1" name="Google Shape;221;p2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-923877" y="-1243724"/>
            <a:ext cx="2856902" cy="2972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22" name="Google Shape;222;p24"/>
          <p:cNvPicPr preferRelativeResize="0"/>
          <p:nvPr/>
        </p:nvPicPr>
        <p:blipFill>
          <a:blip r:embed="rId7">
            <a:alphaModFix amt="7000"/>
          </a:blip>
          <a:stretch>
            <a:fillRect/>
          </a:stretch>
        </p:blipFill>
        <p:spPr>
          <a:xfrm>
            <a:off x="-312538" y="-797230"/>
            <a:ext cx="9601027" cy="6450651"/>
          </a:xfrm>
          <a:prstGeom prst="rect">
            <a:avLst/>
          </a:prstGeom>
          <a:noFill/>
          <a:ln>
            <a:noFill/>
          </a:ln>
        </p:spPr>
      </p:pic>
      <p:sp>
        <p:nvSpPr>
          <p:cNvPr id="223" name="Google Shape;223;p24"/>
          <p:cNvSpPr txBox="1"/>
          <p:nvPr>
            <p:ph idx="1" type="subTitle"/>
          </p:nvPr>
        </p:nvSpPr>
        <p:spPr>
          <a:xfrm>
            <a:off x="1425624" y="1721650"/>
            <a:ext cx="2811000" cy="95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24" name="Google Shape;224;p24"/>
          <p:cNvSpPr txBox="1"/>
          <p:nvPr>
            <p:ph idx="2" type="subTitle"/>
          </p:nvPr>
        </p:nvSpPr>
        <p:spPr>
          <a:xfrm>
            <a:off x="4907376" y="1721650"/>
            <a:ext cx="2811000" cy="95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25" name="Google Shape;225;p24"/>
          <p:cNvSpPr txBox="1"/>
          <p:nvPr>
            <p:ph idx="3" type="subTitle"/>
          </p:nvPr>
        </p:nvSpPr>
        <p:spPr>
          <a:xfrm>
            <a:off x="1425624" y="3382225"/>
            <a:ext cx="2811000" cy="95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26" name="Google Shape;226;p24"/>
          <p:cNvSpPr txBox="1"/>
          <p:nvPr>
            <p:ph idx="4" type="subTitle"/>
          </p:nvPr>
        </p:nvSpPr>
        <p:spPr>
          <a:xfrm>
            <a:off x="4907376" y="3382225"/>
            <a:ext cx="2811000" cy="954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27" name="Google Shape;227;p24"/>
          <p:cNvSpPr txBox="1"/>
          <p:nvPr>
            <p:ph idx="5" type="subTitle"/>
          </p:nvPr>
        </p:nvSpPr>
        <p:spPr>
          <a:xfrm>
            <a:off x="1425624" y="1352100"/>
            <a:ext cx="28110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700">
                <a:solidFill>
                  <a:schemeClr val="dk1"/>
                </a:solidFill>
                <a:latin typeface="Dokdo"/>
                <a:ea typeface="Dokdo"/>
                <a:cs typeface="Dokdo"/>
                <a:sym typeface="Dokdo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28" name="Google Shape;228;p24"/>
          <p:cNvSpPr txBox="1"/>
          <p:nvPr>
            <p:ph idx="6" type="subTitle"/>
          </p:nvPr>
        </p:nvSpPr>
        <p:spPr>
          <a:xfrm>
            <a:off x="1425624" y="3012750"/>
            <a:ext cx="28110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700">
                <a:solidFill>
                  <a:schemeClr val="dk1"/>
                </a:solidFill>
                <a:latin typeface="Dokdo"/>
                <a:ea typeface="Dokdo"/>
                <a:cs typeface="Dokdo"/>
                <a:sym typeface="Dokdo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29" name="Google Shape;229;p24"/>
          <p:cNvSpPr txBox="1"/>
          <p:nvPr>
            <p:ph idx="7" type="subTitle"/>
          </p:nvPr>
        </p:nvSpPr>
        <p:spPr>
          <a:xfrm>
            <a:off x="4907349" y="1352100"/>
            <a:ext cx="28110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700">
                <a:solidFill>
                  <a:schemeClr val="dk1"/>
                </a:solidFill>
                <a:latin typeface="Dokdo"/>
                <a:ea typeface="Dokdo"/>
                <a:cs typeface="Dokdo"/>
                <a:sym typeface="Dokdo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30" name="Google Shape;230;p24"/>
          <p:cNvSpPr txBox="1"/>
          <p:nvPr>
            <p:ph idx="8" type="subTitle"/>
          </p:nvPr>
        </p:nvSpPr>
        <p:spPr>
          <a:xfrm>
            <a:off x="4907349" y="3012750"/>
            <a:ext cx="28110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700">
                <a:solidFill>
                  <a:schemeClr val="dk1"/>
                </a:solidFill>
                <a:latin typeface="Dokdo"/>
                <a:ea typeface="Dokdo"/>
                <a:cs typeface="Dokdo"/>
                <a:sym typeface="Dokdo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31" name="Google Shape;231;p24"/>
          <p:cNvSpPr txBox="1"/>
          <p:nvPr>
            <p:ph type="title"/>
          </p:nvPr>
        </p:nvSpPr>
        <p:spPr>
          <a:xfrm>
            <a:off x="720000" y="211925"/>
            <a:ext cx="7704000" cy="77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CUSTOM_7"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oogle Shape;233;p25"/>
          <p:cNvPicPr preferRelativeResize="0"/>
          <p:nvPr/>
        </p:nvPicPr>
        <p:blipFill>
          <a:blip r:embed="rId2">
            <a:alphaModFix amt="10000"/>
          </a:blip>
          <a:stretch>
            <a:fillRect/>
          </a:stretch>
        </p:blipFill>
        <p:spPr>
          <a:xfrm>
            <a:off x="-165174" y="-623949"/>
            <a:ext cx="9350448" cy="6233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9163704">
            <a:off x="7499973" y="-1307735"/>
            <a:ext cx="3916303" cy="3022896"/>
          </a:xfrm>
          <a:prstGeom prst="rect">
            <a:avLst/>
          </a:prstGeom>
          <a:noFill/>
          <a:ln>
            <a:noFill/>
          </a:ln>
        </p:spPr>
      </p:pic>
      <p:pic>
        <p:nvPicPr>
          <p:cNvPr id="235" name="Google Shape;235;p25"/>
          <p:cNvPicPr preferRelativeResize="0"/>
          <p:nvPr/>
        </p:nvPicPr>
        <p:blipFill>
          <a:blip r:embed="rId4">
            <a:alphaModFix amt="81000"/>
          </a:blip>
          <a:stretch>
            <a:fillRect/>
          </a:stretch>
        </p:blipFill>
        <p:spPr>
          <a:xfrm rot="1243620">
            <a:off x="-823534" y="-1332527"/>
            <a:ext cx="2562075" cy="26180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36" name="Google Shape;236;p2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6216918">
            <a:off x="-2745331" y="2613689"/>
            <a:ext cx="5056870" cy="3581911"/>
          </a:xfrm>
          <a:prstGeom prst="rect">
            <a:avLst/>
          </a:prstGeom>
          <a:noFill/>
          <a:ln>
            <a:noFill/>
          </a:ln>
        </p:spPr>
      </p:pic>
      <p:pic>
        <p:nvPicPr>
          <p:cNvPr id="237" name="Google Shape;237;p25"/>
          <p:cNvPicPr preferRelativeResize="0"/>
          <p:nvPr/>
        </p:nvPicPr>
        <p:blipFill>
          <a:blip r:embed="rId6">
            <a:alphaModFix amt="92000"/>
          </a:blip>
          <a:stretch>
            <a:fillRect/>
          </a:stretch>
        </p:blipFill>
        <p:spPr>
          <a:xfrm>
            <a:off x="6965762" y="4024222"/>
            <a:ext cx="2930026" cy="2226500"/>
          </a:xfrm>
          <a:prstGeom prst="rect">
            <a:avLst/>
          </a:prstGeom>
          <a:noFill/>
          <a:ln>
            <a:noFill/>
          </a:ln>
        </p:spPr>
      </p:pic>
      <p:sp>
        <p:nvSpPr>
          <p:cNvPr id="238" name="Google Shape;238;p25"/>
          <p:cNvSpPr txBox="1"/>
          <p:nvPr>
            <p:ph idx="1" type="subTitle"/>
          </p:nvPr>
        </p:nvSpPr>
        <p:spPr>
          <a:xfrm>
            <a:off x="720050" y="1961600"/>
            <a:ext cx="2459700" cy="84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39" name="Google Shape;239;p25"/>
          <p:cNvSpPr txBox="1"/>
          <p:nvPr>
            <p:ph idx="2" type="subTitle"/>
          </p:nvPr>
        </p:nvSpPr>
        <p:spPr>
          <a:xfrm>
            <a:off x="3342153" y="1961600"/>
            <a:ext cx="2459700" cy="84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40" name="Google Shape;240;p25"/>
          <p:cNvSpPr txBox="1"/>
          <p:nvPr>
            <p:ph idx="3" type="subTitle"/>
          </p:nvPr>
        </p:nvSpPr>
        <p:spPr>
          <a:xfrm>
            <a:off x="720050" y="3792150"/>
            <a:ext cx="2459700" cy="84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41" name="Google Shape;241;p25"/>
          <p:cNvSpPr txBox="1"/>
          <p:nvPr>
            <p:ph idx="4" type="subTitle"/>
          </p:nvPr>
        </p:nvSpPr>
        <p:spPr>
          <a:xfrm>
            <a:off x="3342153" y="3792150"/>
            <a:ext cx="2459700" cy="84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42" name="Google Shape;242;p25"/>
          <p:cNvSpPr txBox="1"/>
          <p:nvPr>
            <p:ph idx="5" type="subTitle"/>
          </p:nvPr>
        </p:nvSpPr>
        <p:spPr>
          <a:xfrm>
            <a:off x="5964257" y="1961600"/>
            <a:ext cx="2459700" cy="84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43" name="Google Shape;243;p25"/>
          <p:cNvSpPr txBox="1"/>
          <p:nvPr>
            <p:ph idx="6" type="subTitle"/>
          </p:nvPr>
        </p:nvSpPr>
        <p:spPr>
          <a:xfrm>
            <a:off x="5964257" y="3792150"/>
            <a:ext cx="2459700" cy="845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44" name="Google Shape;244;p25"/>
          <p:cNvSpPr txBox="1"/>
          <p:nvPr>
            <p:ph idx="7" type="subTitle"/>
          </p:nvPr>
        </p:nvSpPr>
        <p:spPr>
          <a:xfrm>
            <a:off x="721089" y="1663900"/>
            <a:ext cx="24576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700">
                <a:solidFill>
                  <a:schemeClr val="dk1"/>
                </a:solidFill>
                <a:latin typeface="Dokdo"/>
                <a:ea typeface="Dokdo"/>
                <a:cs typeface="Dokdo"/>
                <a:sym typeface="Dokdo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45" name="Google Shape;245;p25"/>
          <p:cNvSpPr txBox="1"/>
          <p:nvPr>
            <p:ph idx="8" type="subTitle"/>
          </p:nvPr>
        </p:nvSpPr>
        <p:spPr>
          <a:xfrm>
            <a:off x="3343200" y="1663900"/>
            <a:ext cx="24576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700">
                <a:solidFill>
                  <a:schemeClr val="dk1"/>
                </a:solidFill>
                <a:latin typeface="Dokdo"/>
                <a:ea typeface="Dokdo"/>
                <a:cs typeface="Dokdo"/>
                <a:sym typeface="Dokdo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46" name="Google Shape;246;p25"/>
          <p:cNvSpPr txBox="1"/>
          <p:nvPr>
            <p:ph idx="9" type="subTitle"/>
          </p:nvPr>
        </p:nvSpPr>
        <p:spPr>
          <a:xfrm>
            <a:off x="5965311" y="1663900"/>
            <a:ext cx="24576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700">
                <a:solidFill>
                  <a:schemeClr val="dk1"/>
                </a:solidFill>
                <a:latin typeface="Dokdo"/>
                <a:ea typeface="Dokdo"/>
                <a:cs typeface="Dokdo"/>
                <a:sym typeface="Dokdo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47" name="Google Shape;247;p25"/>
          <p:cNvSpPr txBox="1"/>
          <p:nvPr>
            <p:ph idx="13" type="subTitle"/>
          </p:nvPr>
        </p:nvSpPr>
        <p:spPr>
          <a:xfrm>
            <a:off x="721089" y="3491252"/>
            <a:ext cx="24576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700">
                <a:solidFill>
                  <a:schemeClr val="dk1"/>
                </a:solidFill>
                <a:latin typeface="Dokdo"/>
                <a:ea typeface="Dokdo"/>
                <a:cs typeface="Dokdo"/>
                <a:sym typeface="Dokdo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48" name="Google Shape;248;p25"/>
          <p:cNvSpPr txBox="1"/>
          <p:nvPr>
            <p:ph idx="14" type="subTitle"/>
          </p:nvPr>
        </p:nvSpPr>
        <p:spPr>
          <a:xfrm>
            <a:off x="3343200" y="3491252"/>
            <a:ext cx="24576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700">
                <a:solidFill>
                  <a:schemeClr val="dk1"/>
                </a:solidFill>
                <a:latin typeface="Dokdo"/>
                <a:ea typeface="Dokdo"/>
                <a:cs typeface="Dokdo"/>
                <a:sym typeface="Dokdo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49" name="Google Shape;249;p25"/>
          <p:cNvSpPr txBox="1"/>
          <p:nvPr>
            <p:ph idx="15" type="subTitle"/>
          </p:nvPr>
        </p:nvSpPr>
        <p:spPr>
          <a:xfrm>
            <a:off x="5965311" y="3491252"/>
            <a:ext cx="2457600" cy="3771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b="1" sz="2700">
                <a:solidFill>
                  <a:schemeClr val="dk1"/>
                </a:solidFill>
                <a:latin typeface="Dokdo"/>
                <a:ea typeface="Dokdo"/>
                <a:cs typeface="Dokdo"/>
                <a:sym typeface="Dokdo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Bebas Neue"/>
              <a:buNone/>
              <a:defRPr sz="2400">
                <a:latin typeface="Bebas Neue"/>
                <a:ea typeface="Bebas Neue"/>
                <a:cs typeface="Bebas Neue"/>
                <a:sym typeface="Bebas Neue"/>
              </a:defRPr>
            </a:lvl9pPr>
          </a:lstStyle>
          <a:p/>
        </p:txBody>
      </p:sp>
      <p:sp>
        <p:nvSpPr>
          <p:cNvPr id="250" name="Google Shape;250;p25"/>
          <p:cNvSpPr txBox="1"/>
          <p:nvPr>
            <p:ph type="title"/>
          </p:nvPr>
        </p:nvSpPr>
        <p:spPr>
          <a:xfrm>
            <a:off x="720000" y="211925"/>
            <a:ext cx="7704000" cy="77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_3_1">
    <p:spTree>
      <p:nvGrpSpPr>
        <p:cNvPr id="25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2" name="Google Shape;252;p26"/>
          <p:cNvPicPr preferRelativeResize="0"/>
          <p:nvPr/>
        </p:nvPicPr>
        <p:blipFill>
          <a:blip r:embed="rId2">
            <a:alphaModFix amt="10000"/>
          </a:blip>
          <a:stretch>
            <a:fillRect/>
          </a:stretch>
        </p:blipFill>
        <p:spPr>
          <a:xfrm>
            <a:off x="26" y="-623875"/>
            <a:ext cx="9183451" cy="6126975"/>
          </a:xfrm>
          <a:prstGeom prst="rect">
            <a:avLst/>
          </a:prstGeom>
          <a:noFill/>
          <a:ln>
            <a:noFill/>
          </a:ln>
        </p:spPr>
      </p:pic>
      <p:sp>
        <p:nvSpPr>
          <p:cNvPr id="253" name="Google Shape;253;p26"/>
          <p:cNvSpPr txBox="1"/>
          <p:nvPr>
            <p:ph type="title"/>
          </p:nvPr>
        </p:nvSpPr>
        <p:spPr>
          <a:xfrm>
            <a:off x="1749613" y="539500"/>
            <a:ext cx="5644800" cy="1058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400"/>
              <a:buNone/>
              <a:defRPr sz="7400"/>
            </a:lvl1pPr>
            <a:lvl2pPr lvl="1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9pPr>
          </a:lstStyle>
          <a:p/>
        </p:txBody>
      </p:sp>
      <p:sp>
        <p:nvSpPr>
          <p:cNvPr id="254" name="Google Shape;254;p26"/>
          <p:cNvSpPr txBox="1"/>
          <p:nvPr>
            <p:ph idx="1" type="subTitle"/>
          </p:nvPr>
        </p:nvSpPr>
        <p:spPr>
          <a:xfrm>
            <a:off x="1749588" y="1522000"/>
            <a:ext cx="5644800" cy="105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9pPr>
          </a:lstStyle>
          <a:p/>
        </p:txBody>
      </p:sp>
      <p:sp>
        <p:nvSpPr>
          <p:cNvPr id="255" name="Google Shape;255;p26"/>
          <p:cNvSpPr txBox="1"/>
          <p:nvPr/>
        </p:nvSpPr>
        <p:spPr>
          <a:xfrm>
            <a:off x="2099100" y="3740375"/>
            <a:ext cx="4945800" cy="556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Karla Medium"/>
                <a:ea typeface="Karla Medium"/>
                <a:cs typeface="Karla Medium"/>
                <a:sym typeface="Karla Medium"/>
              </a:rPr>
              <a:t>CREDITS: This presentation template was created by </a:t>
            </a:r>
            <a:r>
              <a:rPr lang="en" sz="1000" u="sng">
                <a:solidFill>
                  <a:schemeClr val="hlink"/>
                </a:solidFill>
                <a:latin typeface="Karla ExtraBold"/>
                <a:ea typeface="Karla ExtraBold"/>
                <a:cs typeface="Karla ExtraBold"/>
                <a:sym typeface="Karla ExtraBold"/>
                <a:hlinkClick r:id="rId3"/>
              </a:rPr>
              <a:t>Slidesgo</a:t>
            </a:r>
            <a:r>
              <a:rPr lang="en" sz="1000">
                <a:solidFill>
                  <a:schemeClr val="dk1"/>
                </a:solidFill>
                <a:latin typeface="Karla Medium"/>
                <a:ea typeface="Karla Medium"/>
                <a:cs typeface="Karla Medium"/>
                <a:sym typeface="Karla Medium"/>
              </a:rPr>
              <a:t>, and includes icons by </a:t>
            </a:r>
            <a:r>
              <a:rPr lang="en" sz="1000" u="sng">
                <a:solidFill>
                  <a:schemeClr val="dk1"/>
                </a:solidFill>
                <a:latin typeface="Karla ExtraBold"/>
                <a:ea typeface="Karla ExtraBold"/>
                <a:cs typeface="Karla ExtraBold"/>
                <a:sym typeface="Karla ExtraBold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" sz="1000">
                <a:solidFill>
                  <a:schemeClr val="dk1"/>
                </a:solidFill>
                <a:latin typeface="Karla Medium"/>
                <a:ea typeface="Karla Medium"/>
                <a:cs typeface="Karla Medium"/>
                <a:sym typeface="Karla Medium"/>
              </a:rPr>
              <a:t>, and infographics &amp; images by </a:t>
            </a:r>
            <a:r>
              <a:rPr lang="en" sz="1000" u="sng">
                <a:solidFill>
                  <a:schemeClr val="dk1"/>
                </a:solidFill>
                <a:latin typeface="Karla ExtraBold"/>
                <a:ea typeface="Karla ExtraBold"/>
                <a:cs typeface="Karla ExtraBold"/>
                <a:sym typeface="Karla ExtraBold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r>
              <a:rPr lang="en" sz="1000" u="sng">
                <a:solidFill>
                  <a:schemeClr val="dk1"/>
                </a:solidFill>
                <a:latin typeface="Karla Medium"/>
                <a:ea typeface="Karla Medium"/>
                <a:cs typeface="Karla Medium"/>
                <a:sym typeface="Karla Medium"/>
              </a:rPr>
              <a:t> </a:t>
            </a:r>
            <a:endParaRPr sz="1000" u="sng">
              <a:solidFill>
                <a:schemeClr val="dk1"/>
              </a:solidFill>
              <a:latin typeface="Karla Medium"/>
              <a:ea typeface="Karla Medium"/>
              <a:cs typeface="Karla Medium"/>
              <a:sym typeface="Karla Medium"/>
            </a:endParaRPr>
          </a:p>
        </p:txBody>
      </p:sp>
      <p:pic>
        <p:nvPicPr>
          <p:cNvPr id="256" name="Google Shape;256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4101905">
            <a:off x="7770435" y="3005735"/>
            <a:ext cx="3697456" cy="2719122"/>
          </a:xfrm>
          <a:prstGeom prst="rect">
            <a:avLst/>
          </a:prstGeom>
          <a:noFill/>
          <a:ln>
            <a:noFill/>
          </a:ln>
        </p:spPr>
      </p:pic>
      <p:pic>
        <p:nvPicPr>
          <p:cNvPr id="257" name="Google Shape;257;p2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-1066624" y="-378400"/>
            <a:ext cx="2660923" cy="2719121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2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4379205">
            <a:off x="7154813" y="-1272787"/>
            <a:ext cx="4928699" cy="3624577"/>
          </a:xfrm>
          <a:prstGeom prst="rect">
            <a:avLst/>
          </a:prstGeom>
          <a:noFill/>
          <a:ln>
            <a:noFill/>
          </a:ln>
        </p:spPr>
      </p:pic>
      <p:pic>
        <p:nvPicPr>
          <p:cNvPr id="259" name="Google Shape;259;p26"/>
          <p:cNvPicPr preferRelativeResize="0"/>
          <p:nvPr/>
        </p:nvPicPr>
        <p:blipFill>
          <a:blip r:embed="rId9">
            <a:alphaModFix amt="92000"/>
          </a:blip>
          <a:stretch>
            <a:fillRect/>
          </a:stretch>
        </p:blipFill>
        <p:spPr>
          <a:xfrm rot="1116373">
            <a:off x="7940484" y="3596737"/>
            <a:ext cx="2586078" cy="26937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0" name="Google Shape;260;p2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rot="-5741090">
            <a:off x="7939350" y="3145628"/>
            <a:ext cx="2297313" cy="1745693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26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 rot="-7479680">
            <a:off x="6693306" y="-2124051"/>
            <a:ext cx="3454669" cy="3137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26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 rot="-4638700">
            <a:off x="-2207808" y="3098966"/>
            <a:ext cx="3790806" cy="394473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26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-1917302" y="1469425"/>
            <a:ext cx="2993549" cy="2719127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26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 rot="-4505240">
            <a:off x="6927021" y="5080723"/>
            <a:ext cx="4052703" cy="28706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CUSTOM_9"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" name="Google Shape;266;p27"/>
          <p:cNvPicPr preferRelativeResize="0"/>
          <p:nvPr/>
        </p:nvPicPr>
        <p:blipFill>
          <a:blip r:embed="rId2">
            <a:alphaModFix amt="7000"/>
          </a:blip>
          <a:stretch>
            <a:fillRect/>
          </a:stretch>
        </p:blipFill>
        <p:spPr>
          <a:xfrm>
            <a:off x="-312538" y="-797230"/>
            <a:ext cx="9601027" cy="64506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075523" y="3012450"/>
            <a:ext cx="2758277" cy="2873175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2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615755">
            <a:off x="6607182" y="-2036652"/>
            <a:ext cx="4858972" cy="35733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69" name="Google Shape;269;p2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910416">
            <a:off x="-1897619" y="2096350"/>
            <a:ext cx="2971404" cy="2699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0" name="Google Shape;270;p2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10641383">
            <a:off x="-1793161" y="-1917136"/>
            <a:ext cx="4193548" cy="3236872"/>
          </a:xfrm>
          <a:prstGeom prst="rect">
            <a:avLst/>
          </a:prstGeom>
          <a:noFill/>
          <a:ln>
            <a:noFill/>
          </a:ln>
        </p:spPr>
      </p:pic>
      <p:pic>
        <p:nvPicPr>
          <p:cNvPr id="271" name="Google Shape;271;p27"/>
          <p:cNvPicPr preferRelativeResize="0"/>
          <p:nvPr/>
        </p:nvPicPr>
        <p:blipFill>
          <a:blip r:embed="rId7">
            <a:alphaModFix amt="92000"/>
          </a:blip>
          <a:stretch>
            <a:fillRect/>
          </a:stretch>
        </p:blipFill>
        <p:spPr>
          <a:xfrm>
            <a:off x="601862" y="-1497878"/>
            <a:ext cx="2930026" cy="2226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2" name="Google Shape;272;p2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3460065">
            <a:off x="7402308" y="3759855"/>
            <a:ext cx="2140898" cy="31385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CUSTOM_9_1">
    <p:spTree>
      <p:nvGrpSpPr>
        <p:cNvPr id="273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4" name="Google Shape;274;p28"/>
          <p:cNvPicPr preferRelativeResize="0"/>
          <p:nvPr/>
        </p:nvPicPr>
        <p:blipFill>
          <a:blip r:embed="rId2">
            <a:alphaModFix amt="10000"/>
          </a:blip>
          <a:stretch>
            <a:fillRect/>
          </a:stretch>
        </p:blipFill>
        <p:spPr>
          <a:xfrm>
            <a:off x="-165174" y="-623949"/>
            <a:ext cx="9350448" cy="6233574"/>
          </a:xfrm>
          <a:prstGeom prst="rect">
            <a:avLst/>
          </a:prstGeom>
          <a:noFill/>
          <a:ln>
            <a:noFill/>
          </a:ln>
        </p:spPr>
      </p:pic>
      <p:pic>
        <p:nvPicPr>
          <p:cNvPr id="275" name="Google Shape;275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1552308">
            <a:off x="6651881" y="3482938"/>
            <a:ext cx="3417396" cy="3104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6" name="Google Shape;276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839186">
            <a:off x="8602264" y="3291648"/>
            <a:ext cx="2817313" cy="2140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Google Shape;277;p28"/>
          <p:cNvPicPr preferRelativeResize="0"/>
          <p:nvPr/>
        </p:nvPicPr>
        <p:blipFill>
          <a:blip r:embed="rId5">
            <a:alphaModFix amt="87000"/>
          </a:blip>
          <a:stretch>
            <a:fillRect/>
          </a:stretch>
        </p:blipFill>
        <p:spPr>
          <a:xfrm>
            <a:off x="-1738214" y="-1410759"/>
            <a:ext cx="3378552" cy="3515776"/>
          </a:xfrm>
          <a:prstGeom prst="rect">
            <a:avLst/>
          </a:prstGeom>
          <a:noFill/>
          <a:ln>
            <a:noFill/>
          </a:ln>
        </p:spPr>
      </p:pic>
      <p:pic>
        <p:nvPicPr>
          <p:cNvPr id="278" name="Google Shape;278;p2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8632368">
            <a:off x="-534400" y="-1761424"/>
            <a:ext cx="4762347" cy="350224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slideLayout" Target="../slideLayouts/slideLayout26.xml"/><Relationship Id="rId25" Type="http://schemas.openxmlformats.org/officeDocument/2006/relationships/slideLayout" Target="../slideLayouts/slideLayout25.xml"/><Relationship Id="rId28" Type="http://schemas.openxmlformats.org/officeDocument/2006/relationships/theme" Target="../theme/theme1.xml"/><Relationship Id="rId27" Type="http://schemas.openxmlformats.org/officeDocument/2006/relationships/slideLayout" Target="../slideLayouts/slideLayout27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713225" y="445025"/>
            <a:ext cx="77175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Dokdo"/>
              <a:buNone/>
              <a:defRPr b="1" sz="4400">
                <a:solidFill>
                  <a:schemeClr val="dk1"/>
                </a:solidFill>
                <a:latin typeface="Dokdo"/>
                <a:ea typeface="Dokdo"/>
                <a:cs typeface="Dokdo"/>
                <a:sym typeface="Dokdo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Dokdo"/>
              <a:buNone/>
              <a:defRPr b="1" sz="4400">
                <a:solidFill>
                  <a:schemeClr val="dk1"/>
                </a:solidFill>
                <a:latin typeface="Dokdo"/>
                <a:ea typeface="Dokdo"/>
                <a:cs typeface="Dokdo"/>
                <a:sym typeface="Dokdo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Dokdo"/>
              <a:buNone/>
              <a:defRPr b="1" sz="4400">
                <a:solidFill>
                  <a:schemeClr val="dk1"/>
                </a:solidFill>
                <a:latin typeface="Dokdo"/>
                <a:ea typeface="Dokdo"/>
                <a:cs typeface="Dokdo"/>
                <a:sym typeface="Dokdo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Dokdo"/>
              <a:buNone/>
              <a:defRPr b="1" sz="4400">
                <a:solidFill>
                  <a:schemeClr val="dk1"/>
                </a:solidFill>
                <a:latin typeface="Dokdo"/>
                <a:ea typeface="Dokdo"/>
                <a:cs typeface="Dokdo"/>
                <a:sym typeface="Dokdo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Dokdo"/>
              <a:buNone/>
              <a:defRPr b="1" sz="4400">
                <a:solidFill>
                  <a:schemeClr val="dk1"/>
                </a:solidFill>
                <a:latin typeface="Dokdo"/>
                <a:ea typeface="Dokdo"/>
                <a:cs typeface="Dokdo"/>
                <a:sym typeface="Dokdo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Dokdo"/>
              <a:buNone/>
              <a:defRPr b="1" sz="4400">
                <a:solidFill>
                  <a:schemeClr val="dk1"/>
                </a:solidFill>
                <a:latin typeface="Dokdo"/>
                <a:ea typeface="Dokdo"/>
                <a:cs typeface="Dokdo"/>
                <a:sym typeface="Dokdo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Dokdo"/>
              <a:buNone/>
              <a:defRPr b="1" sz="4400">
                <a:solidFill>
                  <a:schemeClr val="dk1"/>
                </a:solidFill>
                <a:latin typeface="Dokdo"/>
                <a:ea typeface="Dokdo"/>
                <a:cs typeface="Dokdo"/>
                <a:sym typeface="Dokdo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Dokdo"/>
              <a:buNone/>
              <a:defRPr b="1" sz="4400">
                <a:solidFill>
                  <a:schemeClr val="dk1"/>
                </a:solidFill>
                <a:latin typeface="Dokdo"/>
                <a:ea typeface="Dokdo"/>
                <a:cs typeface="Dokdo"/>
                <a:sym typeface="Dokdo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Dokdo"/>
              <a:buNone/>
              <a:defRPr b="1" sz="4400">
                <a:solidFill>
                  <a:schemeClr val="dk1"/>
                </a:solidFill>
                <a:latin typeface="Dokdo"/>
                <a:ea typeface="Dokdo"/>
                <a:cs typeface="Dokdo"/>
                <a:sym typeface="Dokdo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713225" y="1152475"/>
            <a:ext cx="77175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Karla Medium"/>
              <a:buChar char="●"/>
              <a:defRPr sz="1200">
                <a:solidFill>
                  <a:schemeClr val="dk1"/>
                </a:solidFill>
                <a:latin typeface="Karla Medium"/>
                <a:ea typeface="Karla Medium"/>
                <a:cs typeface="Karla Medium"/>
                <a:sym typeface="Karla Medium"/>
              </a:defRPr>
            </a:lvl1pPr>
            <a:lvl2pPr indent="-3048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Karla Medium"/>
              <a:buChar char="○"/>
              <a:defRPr sz="1200">
                <a:solidFill>
                  <a:schemeClr val="dk1"/>
                </a:solidFill>
                <a:latin typeface="Karla Medium"/>
                <a:ea typeface="Karla Medium"/>
                <a:cs typeface="Karla Medium"/>
                <a:sym typeface="Karla Medium"/>
              </a:defRPr>
            </a:lvl2pPr>
            <a:lvl3pPr indent="-3048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Karla Medium"/>
              <a:buChar char="■"/>
              <a:defRPr sz="1200">
                <a:solidFill>
                  <a:schemeClr val="dk1"/>
                </a:solidFill>
                <a:latin typeface="Karla Medium"/>
                <a:ea typeface="Karla Medium"/>
                <a:cs typeface="Karla Medium"/>
                <a:sym typeface="Karla Medium"/>
              </a:defRPr>
            </a:lvl3pPr>
            <a:lvl4pPr indent="-3048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Karla Medium"/>
              <a:buChar char="●"/>
              <a:defRPr sz="1200">
                <a:solidFill>
                  <a:schemeClr val="dk1"/>
                </a:solidFill>
                <a:latin typeface="Karla Medium"/>
                <a:ea typeface="Karla Medium"/>
                <a:cs typeface="Karla Medium"/>
                <a:sym typeface="Karla Medium"/>
              </a:defRPr>
            </a:lvl4pPr>
            <a:lvl5pPr indent="-3048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Karla Medium"/>
              <a:buChar char="○"/>
              <a:defRPr sz="1200">
                <a:solidFill>
                  <a:schemeClr val="dk1"/>
                </a:solidFill>
                <a:latin typeface="Karla Medium"/>
                <a:ea typeface="Karla Medium"/>
                <a:cs typeface="Karla Medium"/>
                <a:sym typeface="Karla Medium"/>
              </a:defRPr>
            </a:lvl5pPr>
            <a:lvl6pPr indent="-3048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Karla Medium"/>
              <a:buChar char="■"/>
              <a:defRPr sz="1200">
                <a:solidFill>
                  <a:schemeClr val="dk1"/>
                </a:solidFill>
                <a:latin typeface="Karla Medium"/>
                <a:ea typeface="Karla Medium"/>
                <a:cs typeface="Karla Medium"/>
                <a:sym typeface="Karla Medium"/>
              </a:defRPr>
            </a:lvl6pPr>
            <a:lvl7pPr indent="-3048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Karla Medium"/>
              <a:buChar char="●"/>
              <a:defRPr sz="1200">
                <a:solidFill>
                  <a:schemeClr val="dk1"/>
                </a:solidFill>
                <a:latin typeface="Karla Medium"/>
                <a:ea typeface="Karla Medium"/>
                <a:cs typeface="Karla Medium"/>
                <a:sym typeface="Karla Medium"/>
              </a:defRPr>
            </a:lvl7pPr>
            <a:lvl8pPr indent="-3048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Karla Medium"/>
              <a:buChar char="○"/>
              <a:defRPr sz="1200">
                <a:solidFill>
                  <a:schemeClr val="dk1"/>
                </a:solidFill>
                <a:latin typeface="Karla Medium"/>
                <a:ea typeface="Karla Medium"/>
                <a:cs typeface="Karla Medium"/>
                <a:sym typeface="Karla Medium"/>
              </a:defRPr>
            </a:lvl8pPr>
            <a:lvl9pPr indent="-3048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Karla Medium"/>
              <a:buChar char="■"/>
              <a:defRPr sz="1200">
                <a:solidFill>
                  <a:schemeClr val="dk1"/>
                </a:solidFill>
                <a:latin typeface="Karla Medium"/>
                <a:ea typeface="Karla Medium"/>
                <a:cs typeface="Karla Medium"/>
                <a:sym typeface="Karla Medium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  <p:sldLayoutId id="2147483673" r:id="rId26"/>
    <p:sldLayoutId id="2147483674" r:id="rId27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0.jp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43.jpg"/><Relationship Id="rId4" Type="http://schemas.openxmlformats.org/officeDocument/2006/relationships/image" Target="../media/image44.jpg"/><Relationship Id="rId5" Type="http://schemas.openxmlformats.org/officeDocument/2006/relationships/image" Target="../media/image42.jp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1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5.xml"/><Relationship Id="rId2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p29"/>
          <p:cNvSpPr txBox="1"/>
          <p:nvPr>
            <p:ph type="ctrTitle"/>
          </p:nvPr>
        </p:nvSpPr>
        <p:spPr>
          <a:xfrm>
            <a:off x="1551861" y="1256263"/>
            <a:ext cx="6040200" cy="196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INDEPENDENT PROJECT</a:t>
            </a:r>
            <a:endParaRPr/>
          </a:p>
        </p:txBody>
      </p:sp>
      <p:sp>
        <p:nvSpPr>
          <p:cNvPr id="284" name="Google Shape;284;p29"/>
          <p:cNvSpPr txBox="1"/>
          <p:nvPr>
            <p:ph idx="1" type="subTitle"/>
          </p:nvPr>
        </p:nvSpPr>
        <p:spPr>
          <a:xfrm>
            <a:off x="1551939" y="3411438"/>
            <a:ext cx="6040200" cy="475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Ama A. Agyeman Tuffour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8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30"/>
          <p:cNvSpPr txBox="1"/>
          <p:nvPr>
            <p:ph type="title"/>
          </p:nvPr>
        </p:nvSpPr>
        <p:spPr>
          <a:xfrm>
            <a:off x="720000" y="645375"/>
            <a:ext cx="7704000" cy="77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RESEARCH QUESTIONS</a:t>
            </a:r>
            <a:endParaRPr/>
          </a:p>
        </p:txBody>
      </p:sp>
      <p:sp>
        <p:nvSpPr>
          <p:cNvPr id="290" name="Google Shape;290;p30"/>
          <p:cNvSpPr txBox="1"/>
          <p:nvPr>
            <p:ph type="title"/>
          </p:nvPr>
        </p:nvSpPr>
        <p:spPr>
          <a:xfrm>
            <a:off x="873275" y="1764200"/>
            <a:ext cx="7704000" cy="77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2750" lvl="0" marL="457200" rtl="0" algn="l">
              <a:spcBef>
                <a:spcPts val="0"/>
              </a:spcBef>
              <a:spcAft>
                <a:spcPts val="0"/>
              </a:spcAft>
              <a:buSzPts val="2900"/>
              <a:buFont typeface="Karla"/>
              <a:buChar char="●"/>
            </a:pPr>
            <a:r>
              <a:rPr b="0" lang="en" sz="2900">
                <a:latin typeface="Karla"/>
                <a:ea typeface="Karla"/>
                <a:cs typeface="Karla"/>
                <a:sym typeface="Karla"/>
              </a:rPr>
              <a:t>How have constructions of cultural identity been impacted by colonization?</a:t>
            </a:r>
            <a:endParaRPr b="0" sz="2900">
              <a:latin typeface="Karla"/>
              <a:ea typeface="Karla"/>
              <a:cs typeface="Karla"/>
              <a:sym typeface="Karla"/>
            </a:endParaRPr>
          </a:p>
          <a:p>
            <a:pPr indent="-412750" lvl="0" marL="457200" rtl="0" algn="l">
              <a:spcBef>
                <a:spcPts val="0"/>
              </a:spcBef>
              <a:spcAft>
                <a:spcPts val="0"/>
              </a:spcAft>
              <a:buSzPts val="2900"/>
              <a:buFont typeface="Karla"/>
              <a:buChar char="●"/>
            </a:pPr>
            <a:r>
              <a:rPr b="0" lang="en" sz="2900">
                <a:latin typeface="Karla"/>
                <a:ea typeface="Karla"/>
                <a:cs typeface="Karla"/>
                <a:sym typeface="Karla"/>
              </a:rPr>
              <a:t>How does Kenya’s education system confront its colonial history</a:t>
            </a:r>
            <a:r>
              <a:rPr b="0" lang="en" sz="2900">
                <a:latin typeface="Karla"/>
                <a:ea typeface="Karla"/>
                <a:cs typeface="Karla"/>
                <a:sym typeface="Karla"/>
              </a:rPr>
              <a:t>?</a:t>
            </a:r>
            <a:endParaRPr b="0" sz="2900"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291" name="Google Shape;291;p30"/>
          <p:cNvSpPr txBox="1"/>
          <p:nvPr/>
        </p:nvSpPr>
        <p:spPr>
          <a:xfrm>
            <a:off x="976975" y="1417575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31"/>
          <p:cNvSpPr txBox="1"/>
          <p:nvPr>
            <p:ph type="title"/>
          </p:nvPr>
        </p:nvSpPr>
        <p:spPr>
          <a:xfrm>
            <a:off x="720000" y="393900"/>
            <a:ext cx="7704000" cy="77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BACKGROUND</a:t>
            </a:r>
            <a:endParaRPr/>
          </a:p>
        </p:txBody>
      </p:sp>
      <p:pic>
        <p:nvPicPr>
          <p:cNvPr descr="File:Ngugi wa Thiong'o - Festivaletteratura 2012.JPG - Wikimedia ..." id="297" name="Google Shape;297;p31"/>
          <p:cNvPicPr preferRelativeResize="0"/>
          <p:nvPr>
            <p:ph idx="2" type="pic"/>
          </p:nvPr>
        </p:nvPicPr>
        <p:blipFill rotWithShape="1">
          <a:blip r:embed="rId3">
            <a:alphaModFix/>
          </a:blip>
          <a:srcRect b="17742" l="0" r="0" t="1096"/>
          <a:stretch/>
        </p:blipFill>
        <p:spPr>
          <a:xfrm>
            <a:off x="274188" y="1383375"/>
            <a:ext cx="2787000" cy="3175200"/>
          </a:xfrm>
          <a:prstGeom prst="ellipse">
            <a:avLst/>
          </a:prstGeom>
        </p:spPr>
      </p:pic>
      <p:sp>
        <p:nvSpPr>
          <p:cNvPr id="298" name="Google Shape;298;p31"/>
          <p:cNvSpPr txBox="1"/>
          <p:nvPr/>
        </p:nvSpPr>
        <p:spPr>
          <a:xfrm>
            <a:off x="2921575" y="1424025"/>
            <a:ext cx="5909700" cy="309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Karla"/>
              <a:buChar char="●"/>
            </a:pPr>
            <a:r>
              <a:rPr lang="en" sz="200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rPr>
              <a:t>“Prior to independence, education in Kenya was an instrument of colonial policy designed to educate the people of Kenya into acceptance of their role as the colonized”</a:t>
            </a:r>
            <a:endParaRPr sz="2000">
              <a:solidFill>
                <a:schemeClr val="dk1"/>
              </a:solidFill>
              <a:latin typeface="Karla"/>
              <a:ea typeface="Karla"/>
              <a:cs typeface="Karla"/>
              <a:sym typeface="Karla"/>
            </a:endParaRPr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Karla"/>
              <a:buChar char="●"/>
            </a:pPr>
            <a:r>
              <a:rPr lang="en" sz="200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rPr>
              <a:t>“But by our continuing to write</a:t>
            </a:r>
            <a:r>
              <a:rPr lang="en" sz="290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rPr>
              <a:t> </a:t>
            </a:r>
            <a:r>
              <a:rPr lang="en" sz="200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rPr>
              <a:t>in foreign [colonial] languages, paying homage to them, are we not on the cultural level continuing that neo-colonial slavish and cringing spirit?”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2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3" name="Google Shape;303;p32" title="IMG_9392.jpe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01327" y="152400"/>
            <a:ext cx="3629027" cy="483870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4" name="Google Shape;304;p32" title="IMG_9395 3.jpeg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80500" y="216350"/>
            <a:ext cx="3391073" cy="4521452"/>
          </a:xfrm>
          <a:prstGeom prst="rect">
            <a:avLst/>
          </a:prstGeom>
          <a:noFill/>
          <a:ln>
            <a:noFill/>
          </a:ln>
        </p:spPr>
      </p:pic>
      <p:pic>
        <p:nvPicPr>
          <p:cNvPr id="305" name="Google Shape;305;p32" title="IMG_9389 2.jpeg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10725" y="216350"/>
            <a:ext cx="3304474" cy="44059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9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33"/>
          <p:cNvSpPr txBox="1"/>
          <p:nvPr>
            <p:ph type="title"/>
          </p:nvPr>
        </p:nvSpPr>
        <p:spPr>
          <a:xfrm>
            <a:off x="720000" y="645375"/>
            <a:ext cx="7704000" cy="77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CONSTRUCTIONS OF PEACE</a:t>
            </a:r>
            <a:endParaRPr/>
          </a:p>
        </p:txBody>
      </p:sp>
      <p:sp>
        <p:nvSpPr>
          <p:cNvPr id="311" name="Google Shape;311;p33"/>
          <p:cNvSpPr txBox="1"/>
          <p:nvPr>
            <p:ph type="title"/>
          </p:nvPr>
        </p:nvSpPr>
        <p:spPr>
          <a:xfrm>
            <a:off x="873275" y="1773775"/>
            <a:ext cx="7704000" cy="77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2750" lvl="0" marL="457200" rtl="0" algn="l">
              <a:spcBef>
                <a:spcPts val="0"/>
              </a:spcBef>
              <a:spcAft>
                <a:spcPts val="0"/>
              </a:spcAft>
              <a:buSzPts val="2900"/>
              <a:buFont typeface="Karla"/>
              <a:buChar char="●"/>
            </a:pPr>
            <a:r>
              <a:rPr b="0" lang="en" sz="2900">
                <a:latin typeface="Karla"/>
                <a:ea typeface="Karla"/>
                <a:cs typeface="Karla"/>
                <a:sym typeface="Karla"/>
              </a:rPr>
              <a:t>Defining peace as the absence of physical violence </a:t>
            </a:r>
            <a:endParaRPr b="0" sz="2900">
              <a:latin typeface="Karla"/>
              <a:ea typeface="Karla"/>
              <a:cs typeface="Karla"/>
              <a:sym typeface="Karla"/>
            </a:endParaRPr>
          </a:p>
          <a:p>
            <a:pPr indent="-412750" lvl="0" marL="457200" rtl="0" algn="l">
              <a:spcBef>
                <a:spcPts val="0"/>
              </a:spcBef>
              <a:spcAft>
                <a:spcPts val="0"/>
              </a:spcAft>
              <a:buSzPts val="2900"/>
              <a:buFont typeface="Karla"/>
              <a:buChar char="●"/>
            </a:pPr>
            <a:r>
              <a:rPr b="0" lang="en" sz="2900">
                <a:latin typeface="Karla"/>
                <a:ea typeface="Karla"/>
                <a:cs typeface="Karla"/>
                <a:sym typeface="Karla"/>
              </a:rPr>
              <a:t>This minimizes the gravity of other, more abstract manifestations of violece </a:t>
            </a:r>
            <a:endParaRPr b="0" sz="2900">
              <a:latin typeface="Karla"/>
              <a:ea typeface="Karla"/>
              <a:cs typeface="Karla"/>
              <a:sym typeface="Karla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sz="2900"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312" name="Google Shape;312;p33"/>
          <p:cNvSpPr txBox="1"/>
          <p:nvPr/>
        </p:nvSpPr>
        <p:spPr>
          <a:xfrm>
            <a:off x="976975" y="1417575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6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34"/>
          <p:cNvSpPr txBox="1"/>
          <p:nvPr/>
        </p:nvSpPr>
        <p:spPr>
          <a:xfrm>
            <a:off x="976975" y="1417575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318" name="Google Shape;318;p34" title="Screenshot 2026-04-21 at 8.15.25 AM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970075" y="199200"/>
            <a:ext cx="6857024" cy="4745086"/>
          </a:xfrm>
          <a:prstGeom prst="rect">
            <a:avLst/>
          </a:prstGeom>
          <a:noFill/>
          <a:ln>
            <a:noFill/>
          </a:ln>
        </p:spPr>
      </p:pic>
      <p:sp>
        <p:nvSpPr>
          <p:cNvPr id="319" name="Google Shape;319;p34"/>
          <p:cNvSpPr txBox="1"/>
          <p:nvPr/>
        </p:nvSpPr>
        <p:spPr>
          <a:xfrm>
            <a:off x="1250513" y="4661475"/>
            <a:ext cx="6296100" cy="119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chemeClr val="dk1"/>
              </a:solidFill>
              <a:latin typeface="Karla Medium"/>
              <a:ea typeface="Karla Medium"/>
              <a:cs typeface="Karla Medium"/>
              <a:sym typeface="Karla Medium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35"/>
          <p:cNvSpPr txBox="1"/>
          <p:nvPr>
            <p:ph type="title"/>
          </p:nvPr>
        </p:nvSpPr>
        <p:spPr>
          <a:xfrm>
            <a:off x="720000" y="233525"/>
            <a:ext cx="7704000" cy="77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COMPARTMENTALIZING GLOBAL ISSUES </a:t>
            </a:r>
            <a:endParaRPr/>
          </a:p>
        </p:txBody>
      </p:sp>
      <p:sp>
        <p:nvSpPr>
          <p:cNvPr id="325" name="Google Shape;325;p35"/>
          <p:cNvSpPr txBox="1"/>
          <p:nvPr>
            <p:ph type="title"/>
          </p:nvPr>
        </p:nvSpPr>
        <p:spPr>
          <a:xfrm>
            <a:off x="873275" y="2013000"/>
            <a:ext cx="7704000" cy="77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2750" lvl="0" marL="457200" rtl="0" algn="l">
              <a:spcBef>
                <a:spcPts val="0"/>
              </a:spcBef>
              <a:spcAft>
                <a:spcPts val="0"/>
              </a:spcAft>
              <a:buSzPts val="2900"/>
              <a:buFont typeface="Karla"/>
              <a:buChar char="●"/>
            </a:pPr>
            <a:r>
              <a:rPr b="0" lang="en" sz="2900">
                <a:latin typeface="Karla"/>
                <a:ea typeface="Karla"/>
                <a:cs typeface="Karla"/>
                <a:sym typeface="Karla"/>
              </a:rPr>
              <a:t>Viewing colonialism as separate from from other “more pertinent” world issues such as climate change, globalization etc. </a:t>
            </a:r>
            <a:endParaRPr b="0" sz="2900">
              <a:latin typeface="Karla"/>
              <a:ea typeface="Karla"/>
              <a:cs typeface="Karla"/>
              <a:sym typeface="Karl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36"/>
          <p:cNvSpPr txBox="1"/>
          <p:nvPr>
            <p:ph type="title"/>
          </p:nvPr>
        </p:nvSpPr>
        <p:spPr>
          <a:xfrm>
            <a:off x="672100" y="482550"/>
            <a:ext cx="7704000" cy="77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TENSIONS </a:t>
            </a:r>
            <a:endParaRPr/>
          </a:p>
        </p:txBody>
      </p:sp>
      <p:sp>
        <p:nvSpPr>
          <p:cNvPr id="331" name="Google Shape;331;p36"/>
          <p:cNvSpPr txBox="1"/>
          <p:nvPr>
            <p:ph type="title"/>
          </p:nvPr>
        </p:nvSpPr>
        <p:spPr>
          <a:xfrm>
            <a:off x="863700" y="1493700"/>
            <a:ext cx="7704000" cy="77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412750" lvl="0" marL="457200" rtl="0" algn="l">
              <a:spcBef>
                <a:spcPts val="0"/>
              </a:spcBef>
              <a:spcAft>
                <a:spcPts val="0"/>
              </a:spcAft>
              <a:buSzPts val="2900"/>
              <a:buFont typeface="Karla"/>
              <a:buChar char="●"/>
            </a:pPr>
            <a:r>
              <a:rPr b="0" lang="en" sz="2900">
                <a:latin typeface="Karla"/>
                <a:ea typeface="Karla"/>
                <a:cs typeface="Karla"/>
                <a:sym typeface="Karla"/>
              </a:rPr>
              <a:t>Reckoning with the conflation of  misogyny with culture</a:t>
            </a:r>
            <a:endParaRPr b="0" sz="2900">
              <a:latin typeface="Karla"/>
              <a:ea typeface="Karla"/>
              <a:cs typeface="Karla"/>
              <a:sym typeface="Karla"/>
            </a:endParaRPr>
          </a:p>
          <a:p>
            <a:pPr indent="0" lvl="0" marL="457200" rtl="0" algn="l">
              <a:lnSpc>
                <a:spcPct val="100000"/>
              </a:lnSpc>
              <a:spcBef>
                <a:spcPts val="0"/>
              </a:spcBef>
              <a:spcAft>
                <a:spcPts val="1900"/>
              </a:spcAft>
              <a:buNone/>
            </a:pPr>
            <a:r>
              <a:t/>
            </a:r>
            <a:endParaRPr b="0" sz="1600"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332" name="Google Shape;332;p36"/>
          <p:cNvSpPr txBox="1"/>
          <p:nvPr/>
        </p:nvSpPr>
        <p:spPr>
          <a:xfrm>
            <a:off x="976975" y="1603575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6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37"/>
          <p:cNvSpPr txBox="1"/>
          <p:nvPr>
            <p:ph type="title"/>
          </p:nvPr>
        </p:nvSpPr>
        <p:spPr>
          <a:xfrm>
            <a:off x="672100" y="482550"/>
            <a:ext cx="7704000" cy="77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TENSIONS </a:t>
            </a:r>
            <a:endParaRPr/>
          </a:p>
        </p:txBody>
      </p:sp>
      <p:sp>
        <p:nvSpPr>
          <p:cNvPr id="338" name="Google Shape;338;p37"/>
          <p:cNvSpPr txBox="1"/>
          <p:nvPr>
            <p:ph type="title"/>
          </p:nvPr>
        </p:nvSpPr>
        <p:spPr>
          <a:xfrm>
            <a:off x="928950" y="1374075"/>
            <a:ext cx="7704000" cy="77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Font typeface="Karla"/>
              <a:buChar char="●"/>
            </a:pPr>
            <a:r>
              <a:rPr b="0" lang="en" sz="2000">
                <a:latin typeface="Karla"/>
                <a:ea typeface="Karla"/>
                <a:cs typeface="Karla"/>
                <a:sym typeface="Karla"/>
              </a:rPr>
              <a:t>“In recent years, Kenya has witnessed a disturbing surge in cases of femicide… This rising tide of gender-based violence has sparked outrage, grief, and calls for urgent action across the nation… The epidemic of violence against women in Kenya is driven by a complex interplay of cultural,social, economic, and legal factors. Deep-seated patriarchal norms continue to foster gender inequalities, relegating women to subordinate roles and normalising domestic violence.” - National Gender and Equality Commission, Kenya</a:t>
            </a:r>
            <a:endParaRPr b="0" sz="3300">
              <a:latin typeface="Karla"/>
              <a:ea typeface="Karla"/>
              <a:cs typeface="Karla"/>
              <a:sym typeface="Karla"/>
            </a:endParaRPr>
          </a:p>
        </p:txBody>
      </p:sp>
      <p:sp>
        <p:nvSpPr>
          <p:cNvPr id="339" name="Google Shape;339;p37"/>
          <p:cNvSpPr txBox="1"/>
          <p:nvPr/>
        </p:nvSpPr>
        <p:spPr>
          <a:xfrm>
            <a:off x="1042225" y="1374075"/>
            <a:ext cx="3000000" cy="400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3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4" name="Google Shape;344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4945988">
            <a:off x="-575822" y="1887067"/>
            <a:ext cx="4015202" cy="3051160"/>
          </a:xfrm>
          <a:prstGeom prst="rect">
            <a:avLst/>
          </a:prstGeom>
          <a:noFill/>
          <a:ln>
            <a:noFill/>
          </a:ln>
        </p:spPr>
      </p:pic>
      <p:sp>
        <p:nvSpPr>
          <p:cNvPr id="345" name="Google Shape;345;p38"/>
          <p:cNvSpPr txBox="1"/>
          <p:nvPr/>
        </p:nvSpPr>
        <p:spPr>
          <a:xfrm>
            <a:off x="660900" y="359750"/>
            <a:ext cx="81318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400">
                <a:solidFill>
                  <a:schemeClr val="dk1"/>
                </a:solidFill>
                <a:latin typeface="Dokdo"/>
                <a:ea typeface="Dokdo"/>
                <a:cs typeface="Dokdo"/>
                <a:sym typeface="Dokdo"/>
              </a:rPr>
              <a:t>FUTURE DIRECTIONS</a:t>
            </a:r>
            <a:endParaRPr/>
          </a:p>
        </p:txBody>
      </p:sp>
      <p:sp>
        <p:nvSpPr>
          <p:cNvPr id="346" name="Google Shape;346;p38"/>
          <p:cNvSpPr txBox="1"/>
          <p:nvPr/>
        </p:nvSpPr>
        <p:spPr>
          <a:xfrm>
            <a:off x="1588325" y="1363500"/>
            <a:ext cx="7736100" cy="330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4127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Karla"/>
              <a:buChar char="●"/>
            </a:pPr>
            <a:r>
              <a:rPr lang="en" sz="290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rPr>
              <a:t>Building on the Marley Hypothesis to explore how our knowledge of colonial histories impacts our abilities to recognize modern day manifestations of colonialism</a:t>
            </a:r>
            <a:endParaRPr sz="2900">
              <a:solidFill>
                <a:schemeClr val="dk1"/>
              </a:solidFill>
              <a:latin typeface="Karla"/>
              <a:ea typeface="Karla"/>
              <a:cs typeface="Karla"/>
              <a:sym typeface="Karla"/>
            </a:endParaRPr>
          </a:p>
          <a:p>
            <a:pPr indent="-41275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Karla"/>
              <a:buChar char="●"/>
            </a:pPr>
            <a:r>
              <a:rPr lang="en" sz="290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rPr>
              <a:t>How does this translate into action?</a:t>
            </a:r>
            <a:endParaRPr sz="2900">
              <a:solidFill>
                <a:schemeClr val="dk1"/>
              </a:solidFill>
              <a:latin typeface="Karla"/>
              <a:ea typeface="Karla"/>
              <a:cs typeface="Karla"/>
              <a:sym typeface="Karla"/>
            </a:endParaRPr>
          </a:p>
          <a:p>
            <a:pPr indent="-41275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Karla"/>
              <a:buChar char="○"/>
            </a:pPr>
            <a:r>
              <a:rPr lang="en" sz="2900">
                <a:solidFill>
                  <a:schemeClr val="dk1"/>
                </a:solidFill>
                <a:latin typeface="Karla"/>
                <a:ea typeface="Karla"/>
                <a:cs typeface="Karla"/>
                <a:sym typeface="Karla"/>
              </a:rPr>
              <a:t>Missing third step </a:t>
            </a:r>
            <a:endParaRPr sz="2900">
              <a:solidFill>
                <a:schemeClr val="dk1"/>
              </a:solidFill>
              <a:latin typeface="Karla"/>
              <a:ea typeface="Karla"/>
              <a:cs typeface="Karla"/>
              <a:sym typeface="Karla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39"/>
          <p:cNvSpPr txBox="1"/>
          <p:nvPr>
            <p:ph type="title"/>
          </p:nvPr>
        </p:nvSpPr>
        <p:spPr>
          <a:xfrm>
            <a:off x="1749625" y="793825"/>
            <a:ext cx="5644800" cy="1011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 YOU!</a:t>
            </a:r>
            <a:endParaRPr/>
          </a:p>
        </p:txBody>
      </p:sp>
      <p:sp>
        <p:nvSpPr>
          <p:cNvPr id="352" name="Google Shape;352;p39"/>
          <p:cNvSpPr txBox="1"/>
          <p:nvPr/>
        </p:nvSpPr>
        <p:spPr>
          <a:xfrm>
            <a:off x="2261825" y="2022600"/>
            <a:ext cx="4371600" cy="478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1200" u="sng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References </a:t>
            </a:r>
            <a:endParaRPr b="1" i="1" sz="1200" u="sng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Penić, S., Vollhardt, J. R., &amp; Reicher, S. (2021). Reconciliation versus justice? It depends on the context: The role of symmetric and asymmetric violence in predicting postconflict attitudes. </a:t>
            </a:r>
            <a:r>
              <a:rPr i="1" lang="en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Social Psychological and Personality Science</a:t>
            </a:r>
            <a:r>
              <a:rPr lang="en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, </a:t>
            </a:r>
            <a:r>
              <a:rPr i="1" lang="en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12</a:t>
            </a:r>
            <a:r>
              <a:rPr lang="en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(2), 202-212.</a:t>
            </a:r>
            <a:endParaRPr sz="11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>
              <a:solidFill>
                <a:srgbClr val="222222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National Gender and Equality Commission. (2026). </a:t>
            </a:r>
            <a:r>
              <a:rPr i="1" lang="en" sz="11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Femicide in Kenya: Unmasking the epidemic of violence against women.</a:t>
            </a:r>
            <a:endParaRPr sz="1000">
              <a:solidFill>
                <a:srgbClr val="222222"/>
              </a:solidFill>
              <a:highlight>
                <a:srgbClr val="FFFFFF"/>
              </a:highlight>
              <a:latin typeface="Times New Roman"/>
              <a:ea typeface="Times New Roman"/>
              <a:cs typeface="Times New Roman"/>
              <a:sym typeface="Times New Roman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000">
              <a:solidFill>
                <a:srgbClr val="222222"/>
              </a:solidFill>
              <a:highlight>
                <a:srgbClr val="FFFFFF"/>
              </a:highlight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Kenya Style Portfolio by Slidesgo">
  <a:themeElements>
    <a:clrScheme name="Simple Light">
      <a:dk1>
        <a:srgbClr val="000000"/>
      </a:dk1>
      <a:lt1>
        <a:srgbClr val="F8F5F0"/>
      </a:lt1>
      <a:dk2>
        <a:srgbClr val="FE7C44"/>
      </a:dk2>
      <a:lt2>
        <a:srgbClr val="9DDE75"/>
      </a:lt2>
      <a:accent1>
        <a:srgbClr val="FFFFFF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