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D731FA-A7D0-F26F-E1B1-E232821A66F3}" v="78" dt="2026-04-20T14:51:49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 Agyeman Tuffour" userId="S::aagyemantuff@wesleyan.edu::9679343c-7ac6-4f5b-a60b-17a856b90d37" providerId="AD" clId="Web-{502538E2-1505-94C9-13F1-EA0F91A6CF9D}"/>
    <pc:docChg chg="modSld">
      <pc:chgData name="Ama Agyeman Tuffour" userId="S::aagyemantuff@wesleyan.edu::9679343c-7ac6-4f5b-a60b-17a856b90d37" providerId="AD" clId="Web-{502538E2-1505-94C9-13F1-EA0F91A6CF9D}" dt="2026-04-08T13:06:52.060" v="50"/>
      <pc:docMkLst>
        <pc:docMk/>
      </pc:docMkLst>
      <pc:sldChg chg="addSp delSp modSp mod setBg">
        <pc:chgData name="Ama Agyeman Tuffour" userId="S::aagyemantuff@wesleyan.edu::9679343c-7ac6-4f5b-a60b-17a856b90d37" providerId="AD" clId="Web-{502538E2-1505-94C9-13F1-EA0F91A6CF9D}" dt="2026-04-08T12:50:30.865" v="10" actId="1076"/>
        <pc:sldMkLst>
          <pc:docMk/>
          <pc:sldMk cId="3370321066" sldId="256"/>
        </pc:sldMkLst>
        <pc:spChg chg="add">
          <ac:chgData name="Ama Agyeman Tuffour" userId="S::aagyemantuff@wesleyan.edu::9679343c-7ac6-4f5b-a60b-17a856b90d37" providerId="AD" clId="Web-{502538E2-1505-94C9-13F1-EA0F91A6CF9D}" dt="2026-04-08T12:50:04.941" v="7"/>
          <ac:spMkLst>
            <pc:docMk/>
            <pc:sldMk cId="3370321066" sldId="256"/>
            <ac:spMk id="34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502538E2-1505-94C9-13F1-EA0F91A6CF9D}" dt="2026-04-08T12:50:30.865" v="10" actId="1076"/>
          <ac:picMkLst>
            <pc:docMk/>
            <pc:sldMk cId="3370321066" sldId="256"/>
            <ac:picMk id="2" creationId="{01AE7312-31FE-4C8B-BB0B-16E2444DAECB}"/>
          </ac:picMkLst>
        </pc:picChg>
      </pc:sldChg>
      <pc:sldChg chg="addSp delSp modSp mod setBg">
        <pc:chgData name="Ama Agyeman Tuffour" userId="S::aagyemantuff@wesleyan.edu::9679343c-7ac6-4f5b-a60b-17a856b90d37" providerId="AD" clId="Web-{502538E2-1505-94C9-13F1-EA0F91A6CF9D}" dt="2026-04-08T12:51:36.292" v="20"/>
        <pc:sldMkLst>
          <pc:docMk/>
          <pc:sldMk cId="3943622726" sldId="257"/>
        </pc:sldMkLst>
        <pc:picChg chg="add mod">
          <ac:chgData name="Ama Agyeman Tuffour" userId="S::aagyemantuff@wesleyan.edu::9679343c-7ac6-4f5b-a60b-17a856b90d37" providerId="AD" clId="Web-{502538E2-1505-94C9-13F1-EA0F91A6CF9D}" dt="2026-04-08T12:51:36.292" v="20"/>
          <ac:picMkLst>
            <pc:docMk/>
            <pc:sldMk cId="3943622726" sldId="257"/>
            <ac:picMk id="2" creationId="{75B817D3-C07D-E38F-DB9B-2CFBB852EC1B}"/>
          </ac:picMkLst>
        </pc:picChg>
      </pc:sldChg>
      <pc:sldChg chg="addSp modSp mod setBg">
        <pc:chgData name="Ama Agyeman Tuffour" userId="S::aagyemantuff@wesleyan.edu::9679343c-7ac6-4f5b-a60b-17a856b90d37" providerId="AD" clId="Web-{502538E2-1505-94C9-13F1-EA0F91A6CF9D}" dt="2026-04-08T12:52:43.405" v="22"/>
        <pc:sldMkLst>
          <pc:docMk/>
          <pc:sldMk cId="3620581844" sldId="259"/>
        </pc:sldMkLst>
        <pc:spChg chg="add">
          <ac:chgData name="Ama Agyeman Tuffour" userId="S::aagyemantuff@wesleyan.edu::9679343c-7ac6-4f5b-a60b-17a856b90d37" providerId="AD" clId="Web-{502538E2-1505-94C9-13F1-EA0F91A6CF9D}" dt="2026-04-08T12:52:43.405" v="22"/>
          <ac:spMkLst>
            <pc:docMk/>
            <pc:sldMk cId="3620581844" sldId="259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502538E2-1505-94C9-13F1-EA0F91A6CF9D}" dt="2026-04-08T12:52:43.405" v="22"/>
          <ac:picMkLst>
            <pc:docMk/>
            <pc:sldMk cId="3620581844" sldId="259"/>
            <ac:picMk id="2" creationId="{1FB6FA8C-A467-9615-36BD-EAE47F124F0B}"/>
          </ac:picMkLst>
        </pc:picChg>
      </pc:sldChg>
      <pc:sldChg chg="addSp modSp mod setBg">
        <pc:chgData name="Ama Agyeman Tuffour" userId="S::aagyemantuff@wesleyan.edu::9679343c-7ac6-4f5b-a60b-17a856b90d37" providerId="AD" clId="Web-{502538E2-1505-94C9-13F1-EA0F91A6CF9D}" dt="2026-04-08T12:55:50.756" v="24"/>
        <pc:sldMkLst>
          <pc:docMk/>
          <pc:sldMk cId="2847477340" sldId="260"/>
        </pc:sldMkLst>
      </pc:sldChg>
      <pc:sldChg chg="addSp modSp mod setBg">
        <pc:chgData name="Ama Agyeman Tuffour" userId="S::aagyemantuff@wesleyan.edu::9679343c-7ac6-4f5b-a60b-17a856b90d37" providerId="AD" clId="Web-{502538E2-1505-94C9-13F1-EA0F91A6CF9D}" dt="2026-04-08T12:57:31.165" v="26"/>
        <pc:sldMkLst>
          <pc:docMk/>
          <pc:sldMk cId="2651847336" sldId="261"/>
        </pc:sldMkLst>
        <pc:spChg chg="add">
          <ac:chgData name="Ama Agyeman Tuffour" userId="S::aagyemantuff@wesleyan.edu::9679343c-7ac6-4f5b-a60b-17a856b90d37" providerId="AD" clId="Web-{502538E2-1505-94C9-13F1-EA0F91A6CF9D}" dt="2026-04-08T12:57:31.165" v="26"/>
          <ac:spMkLst>
            <pc:docMk/>
            <pc:sldMk cId="2651847336" sldId="261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502538E2-1505-94C9-13F1-EA0F91A6CF9D}" dt="2026-04-08T12:57:31.165" v="26"/>
          <ac:picMkLst>
            <pc:docMk/>
            <pc:sldMk cId="2651847336" sldId="261"/>
            <ac:picMk id="2" creationId="{CF5C1559-F2A1-193C-07AA-9FD47B2ED779}"/>
          </ac:picMkLst>
        </pc:picChg>
      </pc:sldChg>
      <pc:sldChg chg="addSp modSp mod setBg">
        <pc:chgData name="Ama Agyeman Tuffour" userId="S::aagyemantuff@wesleyan.edu::9679343c-7ac6-4f5b-a60b-17a856b90d37" providerId="AD" clId="Web-{502538E2-1505-94C9-13F1-EA0F91A6CF9D}" dt="2026-04-08T12:59:09.891" v="32"/>
        <pc:sldMkLst>
          <pc:docMk/>
          <pc:sldMk cId="3493393527" sldId="262"/>
        </pc:sldMkLst>
        <pc:spChg chg="add">
          <ac:chgData name="Ama Agyeman Tuffour" userId="S::aagyemantuff@wesleyan.edu::9679343c-7ac6-4f5b-a60b-17a856b90d37" providerId="AD" clId="Web-{502538E2-1505-94C9-13F1-EA0F91A6CF9D}" dt="2026-04-08T12:58:44.917" v="28"/>
          <ac:spMkLst>
            <pc:docMk/>
            <pc:sldMk cId="3493393527" sldId="262"/>
            <ac:spMk id="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502538E2-1505-94C9-13F1-EA0F91A6CF9D}" dt="2026-04-08T12:59:09.891" v="32"/>
          <ac:picMkLst>
            <pc:docMk/>
            <pc:sldMk cId="3493393527" sldId="262"/>
            <ac:picMk id="2" creationId="{0B7661C9-8A76-AE19-988A-E026E9417D75}"/>
          </ac:picMkLst>
        </pc:picChg>
      </pc:sldChg>
      <pc:sldChg chg="addSp modSp mod setBg">
        <pc:chgData name="Ama Agyeman Tuffour" userId="S::aagyemantuff@wesleyan.edu::9679343c-7ac6-4f5b-a60b-17a856b90d37" providerId="AD" clId="Web-{502538E2-1505-94C9-13F1-EA0F91A6CF9D}" dt="2026-04-08T13:00:16.667" v="34"/>
        <pc:sldMkLst>
          <pc:docMk/>
          <pc:sldMk cId="2289672855" sldId="263"/>
        </pc:sldMkLst>
        <pc:spChg chg="add">
          <ac:chgData name="Ama Agyeman Tuffour" userId="S::aagyemantuff@wesleyan.edu::9679343c-7ac6-4f5b-a60b-17a856b90d37" providerId="AD" clId="Web-{502538E2-1505-94C9-13F1-EA0F91A6CF9D}" dt="2026-04-08T13:00:16.667" v="34"/>
          <ac:spMkLst>
            <pc:docMk/>
            <pc:sldMk cId="2289672855" sldId="263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502538E2-1505-94C9-13F1-EA0F91A6CF9D}" dt="2026-04-08T13:00:16.667" v="34"/>
          <ac:picMkLst>
            <pc:docMk/>
            <pc:sldMk cId="2289672855" sldId="263"/>
            <ac:picMk id="2" creationId="{69B221BA-1008-AC3E-D802-012B62262F3A}"/>
          </ac:picMkLst>
        </pc:picChg>
      </pc:sldChg>
      <pc:sldChg chg="addSp delSp modSp mod setBg">
        <pc:chgData name="Ama Agyeman Tuffour" userId="S::aagyemantuff@wesleyan.edu::9679343c-7ac6-4f5b-a60b-17a856b90d37" providerId="AD" clId="Web-{502538E2-1505-94C9-13F1-EA0F91A6CF9D}" dt="2026-04-08T13:04:42.779" v="42"/>
        <pc:sldMkLst>
          <pc:docMk/>
          <pc:sldMk cId="2165208639" sldId="264"/>
        </pc:sldMkLst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4" creationId="{F3060C83-F051-4F0E-ABAD-AA0DFC48B218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5" creationId="{83C98ABE-055B-441F-B07E-44F97F083C39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6" creationId="{29FDB030-9B49-4CED-8CCD-4D99382388AC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8" creationId="{3783CA14-24A1-485C-8B30-D6A5D87987AD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10" creationId="{9A97C86A-04D6-40F7-AE84-31AB43E6A846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12" creationId="{FF9F2414-84E8-453E-B1F3-389FDE8192D9}"/>
          </ac:spMkLst>
        </pc:spChg>
        <pc:spChg chg="add">
          <ac:chgData name="Ama Agyeman Tuffour" userId="S::aagyemantuff@wesleyan.edu::9679343c-7ac6-4f5b-a60b-17a856b90d37" providerId="AD" clId="Web-{502538E2-1505-94C9-13F1-EA0F91A6CF9D}" dt="2026-04-08T13:04:42.779" v="42"/>
          <ac:spMkLst>
            <pc:docMk/>
            <pc:sldMk cId="2165208639" sldId="264"/>
            <ac:spMk id="14" creationId="{3ECA69A1-7536-43AC-85EF-C7106179F5ED}"/>
          </ac:spMkLst>
        </pc:spChg>
        <pc:picChg chg="add mod">
          <ac:chgData name="Ama Agyeman Tuffour" userId="S::aagyemantuff@wesleyan.edu::9679343c-7ac6-4f5b-a60b-17a856b90d37" providerId="AD" clId="Web-{502538E2-1505-94C9-13F1-EA0F91A6CF9D}" dt="2026-04-08T13:04:42.779" v="42"/>
          <ac:picMkLst>
            <pc:docMk/>
            <pc:sldMk cId="2165208639" sldId="264"/>
            <ac:picMk id="2" creationId="{A6C74DDA-795B-C3EC-31C2-3B3F198768CE}"/>
          </ac:picMkLst>
        </pc:picChg>
      </pc:sldChg>
      <pc:sldChg chg="addSp modSp mod setBg">
        <pc:chgData name="Ama Agyeman Tuffour" userId="S::aagyemantuff@wesleyan.edu::9679343c-7ac6-4f5b-a60b-17a856b90d37" providerId="AD" clId="Web-{502538E2-1505-94C9-13F1-EA0F91A6CF9D}" dt="2026-04-08T13:06:52.060" v="50"/>
        <pc:sldMkLst>
          <pc:docMk/>
          <pc:sldMk cId="2523418474" sldId="265"/>
        </pc:sldMkLst>
      </pc:sldChg>
    </pc:docChg>
  </pc:docChgLst>
  <pc:docChgLst>
    <pc:chgData name="Ama Agyeman Tuffour" userId="S::aagyemantuff@wesleyan.edu::9679343c-7ac6-4f5b-a60b-17a856b90d37" providerId="AD" clId="Web-{9FD731FA-A7D0-F26F-E1B1-E232821A66F3}"/>
    <pc:docChg chg="modSld">
      <pc:chgData name="Ama Agyeman Tuffour" userId="S::aagyemantuff@wesleyan.edu::9679343c-7ac6-4f5b-a60b-17a856b90d37" providerId="AD" clId="Web-{9FD731FA-A7D0-F26F-E1B1-E232821A66F3}" dt="2026-04-20T14:52:03.124" v="83"/>
      <pc:docMkLst>
        <pc:docMk/>
      </pc:docMkLst>
      <pc:sldChg chg="addSp delSp modSp">
        <pc:chgData name="Ama Agyeman Tuffour" userId="S::aagyemantuff@wesleyan.edu::9679343c-7ac6-4f5b-a60b-17a856b90d37" providerId="AD" clId="Web-{9FD731FA-A7D0-F26F-E1B1-E232821A66F3}" dt="2026-04-20T14:17:14.158" v="12"/>
        <pc:sldMkLst>
          <pc:docMk/>
          <pc:sldMk cId="3943622726" sldId="257"/>
        </pc:sldMkLst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15" creationId="{9A97C86A-04D6-40F7-AE84-31AB43E6A846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4" creationId="{F3060C83-F051-4F0E-ABAD-AA0DFC48B218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5" creationId="{83C98ABE-055B-441F-B07E-44F97F083C39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6" creationId="{29FDB030-9B49-4CED-8CCD-4D99382388AC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7" creationId="{3783CA14-24A1-485C-8B30-D6A5D87987AD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8" creationId="{FF9F2414-84E8-453E-B1F3-389FDE8192D9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77" v="9"/>
          <ac:spMkLst>
            <pc:docMk/>
            <pc:sldMk cId="3943622726" sldId="257"/>
            <ac:spMk id="29" creationId="{3ECA69A1-7536-43AC-85EF-C7106179F5ED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0.330" v="6"/>
          <ac:spMkLst>
            <pc:docMk/>
            <pc:sldMk cId="3943622726" sldId="257"/>
            <ac:spMk id="34" creationId="{42A4FC2C-047E-45A5-965D-8E1E3BF09BC6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6:54.861" v="8"/>
          <ac:spMkLst>
            <pc:docMk/>
            <pc:sldMk cId="3943622726" sldId="257"/>
            <ac:spMk id="36" creationId="{11BE3FA7-0D70-4431-814F-D8C40576EA93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7:14.158" v="12"/>
          <ac:spMkLst>
            <pc:docMk/>
            <pc:sldMk cId="3943622726" sldId="257"/>
            <ac:spMk id="38" creationId="{9EFF17D4-9A8C-4CE5-B096-D8CCD4400437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7:14.158" v="12"/>
          <ac:spMkLst>
            <pc:docMk/>
            <pc:sldMk cId="3943622726" sldId="257"/>
            <ac:spMk id="39" creationId="{5F9CFCE6-877F-4858-B8BD-2C52CA8AFBC4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7:14.158" v="12"/>
          <ac:spMkLst>
            <pc:docMk/>
            <pc:sldMk cId="3943622726" sldId="257"/>
            <ac:spMk id="40" creationId="{8213F8A0-12AE-4514-8372-0DD766EC28EE}"/>
          </ac:spMkLst>
        </pc:spChg>
        <pc:spChg chg="add">
          <ac:chgData name="Ama Agyeman Tuffour" userId="S::aagyemantuff@wesleyan.edu::9679343c-7ac6-4f5b-a60b-17a856b90d37" providerId="AD" clId="Web-{9FD731FA-A7D0-F26F-E1B1-E232821A66F3}" dt="2026-04-20T14:17:14.158" v="12"/>
          <ac:spMkLst>
            <pc:docMk/>
            <pc:sldMk cId="3943622726" sldId="257"/>
            <ac:spMk id="45" creationId="{42A4FC2C-047E-45A5-965D-8E1E3BF09BC6}"/>
          </ac:spMkLst>
        </pc:spChg>
        <pc:picChg chg="mod ord">
          <ac:chgData name="Ama Agyeman Tuffour" userId="S::aagyemantuff@wesleyan.edu::9679343c-7ac6-4f5b-a60b-17a856b90d37" providerId="AD" clId="Web-{9FD731FA-A7D0-F26F-E1B1-E232821A66F3}" dt="2026-04-20T14:17:14.158" v="12"/>
          <ac:picMkLst>
            <pc:docMk/>
            <pc:sldMk cId="3943622726" sldId="257"/>
            <ac:picMk id="2" creationId="{75B817D3-C07D-E38F-DB9B-2CFBB852EC1B}"/>
          </ac:picMkLst>
        </pc:picChg>
        <pc:picChg chg="add mod">
          <ac:chgData name="Ama Agyeman Tuffour" userId="S::aagyemantuff@wesleyan.edu::9679343c-7ac6-4f5b-a60b-17a856b90d37" providerId="AD" clId="Web-{9FD731FA-A7D0-F26F-E1B1-E232821A66F3}" dt="2026-04-20T14:17:14.158" v="12"/>
          <ac:picMkLst>
            <pc:docMk/>
            <pc:sldMk cId="3943622726" sldId="257"/>
            <ac:picMk id="3" creationId="{94F725C4-F916-C9D8-5FFD-10A3C3A5AA4F}"/>
          </ac:picMkLst>
        </pc:picChg>
      </pc:sldChg>
      <pc:sldChg chg="addSp delSp modSp">
        <pc:chgData name="Ama Agyeman Tuffour" userId="S::aagyemantuff@wesleyan.edu::9679343c-7ac6-4f5b-a60b-17a856b90d37" providerId="AD" clId="Web-{9FD731FA-A7D0-F26F-E1B1-E232821A66F3}" dt="2026-04-20T14:19:37.158" v="17"/>
        <pc:sldMkLst>
          <pc:docMk/>
          <pc:sldMk cId="2847477340" sldId="260"/>
        </pc:sldMkLst>
        <pc:spChg chg="del">
          <ac:chgData name="Ama Agyeman Tuffour" userId="S::aagyemantuff@wesleyan.edu::9679343c-7ac6-4f5b-a60b-17a856b90d37" providerId="AD" clId="Web-{9FD731FA-A7D0-F26F-E1B1-E232821A66F3}" dt="2026-04-20T14:18:59.642" v="15"/>
          <ac:spMkLst>
            <pc:docMk/>
            <pc:sldMk cId="2847477340" sldId="260"/>
            <ac:spMk id="7" creationId="{42A4FC2C-047E-45A5-965D-8E1E3BF09BC6}"/>
          </ac:spMkLst>
        </pc:spChg>
        <pc:spChg chg="add del">
          <ac:chgData name="Ama Agyeman Tuffour" userId="S::aagyemantuff@wesleyan.edu::9679343c-7ac6-4f5b-a60b-17a856b90d37" providerId="AD" clId="Web-{9FD731FA-A7D0-F26F-E1B1-E232821A66F3}" dt="2026-04-20T14:19:37.158" v="17"/>
          <ac:spMkLst>
            <pc:docMk/>
            <pc:sldMk cId="2847477340" sldId="260"/>
            <ac:spMk id="12" creationId="{42A4FC2C-047E-45A5-965D-8E1E3BF09BC6}"/>
          </ac:spMkLst>
        </pc:spChg>
        <pc:picChg chg="del">
          <ac:chgData name="Ama Agyeman Tuffour" userId="S::aagyemantuff@wesleyan.edu::9679343c-7ac6-4f5b-a60b-17a856b90d37" providerId="AD" clId="Web-{9FD731FA-A7D0-F26F-E1B1-E232821A66F3}" dt="2026-04-20T14:18:51.314" v="13"/>
          <ac:picMkLst>
            <pc:docMk/>
            <pc:sldMk cId="2847477340" sldId="260"/>
            <ac:picMk id="2" creationId="{99EEBDBE-176E-0B34-F7FE-999E6F570F89}"/>
          </ac:picMkLst>
        </pc:picChg>
        <pc:picChg chg="add mod ord">
          <ac:chgData name="Ama Agyeman Tuffour" userId="S::aagyemantuff@wesleyan.edu::9679343c-7ac6-4f5b-a60b-17a856b90d37" providerId="AD" clId="Web-{9FD731FA-A7D0-F26F-E1B1-E232821A66F3}" dt="2026-04-20T14:19:37.158" v="17"/>
          <ac:picMkLst>
            <pc:docMk/>
            <pc:sldMk cId="2847477340" sldId="260"/>
            <ac:picMk id="3" creationId="{5B7316AB-16B7-C0FE-4170-4147D22A3C9F}"/>
          </ac:picMkLst>
        </pc:picChg>
        <pc:picChg chg="add mod">
          <ac:chgData name="Ama Agyeman Tuffour" userId="S::aagyemantuff@wesleyan.edu::9679343c-7ac6-4f5b-a60b-17a856b90d37" providerId="AD" clId="Web-{9FD731FA-A7D0-F26F-E1B1-E232821A66F3}" dt="2026-04-20T14:19:37.158" v="17"/>
          <ac:picMkLst>
            <pc:docMk/>
            <pc:sldMk cId="2847477340" sldId="260"/>
            <ac:picMk id="4" creationId="{27061D10-797F-E353-7D0D-4285184BF7D6}"/>
          </ac:picMkLst>
        </pc:picChg>
      </pc:sldChg>
      <pc:sldChg chg="addSp delSp modSp">
        <pc:chgData name="Ama Agyeman Tuffour" userId="S::aagyemantuff@wesleyan.edu::9679343c-7ac6-4f5b-a60b-17a856b90d37" providerId="AD" clId="Web-{9FD731FA-A7D0-F26F-E1B1-E232821A66F3}" dt="2026-04-20T14:52:03.124" v="83"/>
        <pc:sldMkLst>
          <pc:docMk/>
          <pc:sldMk cId="4143457548" sldId="274"/>
        </pc:sldMkLst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12" creationId="{F3060C83-F051-4F0E-ABAD-AA0DFC48B218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14" creationId="{83C98ABE-055B-441F-B07E-44F97F083C39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16" creationId="{29FDB030-9B49-4CED-8CCD-4D99382388AC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18" creationId="{3783CA14-24A1-485C-8B30-D6A5D87987AD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20" creationId="{9A97C86A-04D6-40F7-AE84-31AB43E6A846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22" creationId="{FF9F2414-84E8-453E-B1F3-389FDE8192D9}"/>
          </ac:spMkLst>
        </pc:spChg>
        <pc:spChg chg="del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24" creationId="{3ECA69A1-7536-43AC-85EF-C7106179F5ED}"/>
          </ac:spMkLst>
        </pc:spChg>
        <pc:spChg chg="add">
          <ac:chgData name="Ama Agyeman Tuffour" userId="S::aagyemantuff@wesleyan.edu::9679343c-7ac6-4f5b-a60b-17a856b90d37" providerId="AD" clId="Web-{9FD731FA-A7D0-F26F-E1B1-E232821A66F3}" dt="2026-04-20T14:52:03.124" v="83"/>
          <ac:spMkLst>
            <pc:docMk/>
            <pc:sldMk cId="4143457548" sldId="274"/>
            <ac:spMk id="29" creationId="{E8558839-0873-4376-AE92-C48699D22FE2}"/>
          </ac:spMkLst>
        </pc:spChg>
        <pc:picChg chg="mod">
          <ac:chgData name="Ama Agyeman Tuffour" userId="S::aagyemantuff@wesleyan.edu::9679343c-7ac6-4f5b-a60b-17a856b90d37" providerId="AD" clId="Web-{9FD731FA-A7D0-F26F-E1B1-E232821A66F3}" dt="2026-04-20T14:52:03.124" v="83"/>
          <ac:picMkLst>
            <pc:docMk/>
            <pc:sldMk cId="4143457548" sldId="274"/>
            <ac:picMk id="2" creationId="{EF27CC03-5174-738F-352C-D7C08FB750F8}"/>
          </ac:picMkLst>
        </pc:picChg>
        <pc:picChg chg="add mod">
          <ac:chgData name="Ama Agyeman Tuffour" userId="S::aagyemantuff@wesleyan.edu::9679343c-7ac6-4f5b-a60b-17a856b90d37" providerId="AD" clId="Web-{9FD731FA-A7D0-F26F-E1B1-E232821A66F3}" dt="2026-04-20T14:52:03.124" v="83"/>
          <ac:picMkLst>
            <pc:docMk/>
            <pc:sldMk cId="4143457548" sldId="274"/>
            <ac:picMk id="3" creationId="{7A5E1A97-E905-C76C-E261-B2AAECA318EC}"/>
          </ac:picMkLst>
        </pc:picChg>
      </pc:sldChg>
      <pc:sldChg chg="addSp delSp modSp">
        <pc:chgData name="Ama Agyeman Tuffour" userId="S::aagyemantuff@wesleyan.edu::9679343c-7ac6-4f5b-a60b-17a856b90d37" providerId="AD" clId="Web-{9FD731FA-A7D0-F26F-E1B1-E232821A66F3}" dt="2026-04-20T14:50:51.796" v="81"/>
        <pc:sldMkLst>
          <pc:docMk/>
          <pc:sldMk cId="1452928355" sldId="275"/>
        </pc:sldMkLst>
        <pc:spChg chg="add del mod">
          <ac:chgData name="Ama Agyeman Tuffour" userId="S::aagyemantuff@wesleyan.edu::9679343c-7ac6-4f5b-a60b-17a856b90d37" providerId="AD" clId="Web-{9FD731FA-A7D0-F26F-E1B1-E232821A66F3}" dt="2026-04-20T14:50:51.796" v="81"/>
          <ac:spMkLst>
            <pc:docMk/>
            <pc:sldMk cId="1452928355" sldId="275"/>
            <ac:spMk id="4" creationId="{780C08A0-2D4E-CD7F-4165-C1076ED0EB95}"/>
          </ac:spMkLst>
        </pc:spChg>
        <pc:picChg chg="del">
          <ac:chgData name="Ama Agyeman Tuffour" userId="S::aagyemantuff@wesleyan.edu::9679343c-7ac6-4f5b-a60b-17a856b90d37" providerId="AD" clId="Web-{9FD731FA-A7D0-F26F-E1B1-E232821A66F3}" dt="2026-04-20T14:30:14.548" v="18"/>
          <ac:picMkLst>
            <pc:docMk/>
            <pc:sldMk cId="1452928355" sldId="275"/>
            <ac:picMk id="2" creationId="{CD75814D-D9D8-1D12-8E8C-9EB9D6115209}"/>
          </ac:picMkLst>
        </pc:picChg>
        <pc:picChg chg="add mod modCrop">
          <ac:chgData name="Ama Agyeman Tuffour" userId="S::aagyemantuff@wesleyan.edu::9679343c-7ac6-4f5b-a60b-17a856b90d37" providerId="AD" clId="Web-{9FD731FA-A7D0-F26F-E1B1-E232821A66F3}" dt="2026-04-20T14:50:40.296" v="44" actId="1076"/>
          <ac:picMkLst>
            <pc:docMk/>
            <pc:sldMk cId="1452928355" sldId="275"/>
            <ac:picMk id="3" creationId="{63A9FF50-00E1-4990-C4D3-1B58E051E53B}"/>
          </ac:picMkLst>
        </pc:picChg>
        <pc:picChg chg="add mod modCrop">
          <ac:chgData name="Ama Agyeman Tuffour" userId="S::aagyemantuff@wesleyan.edu::9679343c-7ac6-4f5b-a60b-17a856b90d37" providerId="AD" clId="Web-{9FD731FA-A7D0-F26F-E1B1-E232821A66F3}" dt="2026-04-20T14:34:16.672" v="43" actId="1076"/>
          <ac:picMkLst>
            <pc:docMk/>
            <pc:sldMk cId="1452928355" sldId="275"/>
            <ac:picMk id="6" creationId="{09C6774B-0C2B-01B9-0176-353E80C1E6CF}"/>
          </ac:picMkLst>
        </pc:picChg>
      </pc:sldChg>
    </pc:docChg>
  </pc:docChgLst>
  <pc:docChgLst>
    <pc:chgData name="Ama Agyeman Tuffour" userId="S::aagyemantuff@wesleyan.edu::9679343c-7ac6-4f5b-a60b-17a856b90d37" providerId="AD" clId="Web-{792E160E-ACA4-EBB4-1FF4-595F2652E15C}"/>
    <pc:docChg chg="addSld delSld modSld sldOrd">
      <pc:chgData name="Ama Agyeman Tuffour" userId="S::aagyemantuff@wesleyan.edu::9679343c-7ac6-4f5b-a60b-17a856b90d37" providerId="AD" clId="Web-{792E160E-ACA4-EBB4-1FF4-595F2652E15C}" dt="2026-04-08T13:43:15.250" v="67"/>
      <pc:docMkLst>
        <pc:docMk/>
      </pc:docMkLst>
      <pc:sldChg chg="addSp modSp mod setBg">
        <pc:chgData name="Ama Agyeman Tuffour" userId="S::aagyemantuff@wesleyan.edu::9679343c-7ac6-4f5b-a60b-17a856b90d37" providerId="AD" clId="Web-{792E160E-ACA4-EBB4-1FF4-595F2652E15C}" dt="2026-04-08T13:43:15.250" v="67"/>
        <pc:sldMkLst>
          <pc:docMk/>
          <pc:sldMk cId="2677964482" sldId="258"/>
        </pc:sldMkLst>
        <pc:spChg chg="add">
          <ac:chgData name="Ama Agyeman Tuffour" userId="S::aagyemantuff@wesleyan.edu::9679343c-7ac6-4f5b-a60b-17a856b90d37" providerId="AD" clId="Web-{792E160E-ACA4-EBB4-1FF4-595F2652E15C}" dt="2026-04-08T13:43:15.250" v="67"/>
          <ac:spMkLst>
            <pc:docMk/>
            <pc:sldMk cId="2677964482" sldId="258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792E160E-ACA4-EBB4-1FF4-595F2652E15C}" dt="2026-04-08T13:43:15.250" v="67"/>
          <ac:picMkLst>
            <pc:docMk/>
            <pc:sldMk cId="2677964482" sldId="258"/>
            <ac:picMk id="2" creationId="{02991F79-B4CB-BA09-BEA7-042EF31171E1}"/>
          </ac:picMkLst>
        </pc:picChg>
      </pc:sldChg>
      <pc:sldChg chg="addSp delSp modSp">
        <pc:chgData name="Ama Agyeman Tuffour" userId="S::aagyemantuff@wesleyan.edu::9679343c-7ac6-4f5b-a60b-17a856b90d37" providerId="AD" clId="Web-{792E160E-ACA4-EBB4-1FF4-595F2652E15C}" dt="2026-04-08T13:08:53.822" v="13"/>
        <pc:sldMkLst>
          <pc:docMk/>
          <pc:sldMk cId="2523418474" sldId="265"/>
        </pc:sldMkLst>
        <pc:spChg chg="add">
          <ac:chgData name="Ama Agyeman Tuffour" userId="S::aagyemantuff@wesleyan.edu::9679343c-7ac6-4f5b-a60b-17a856b90d37" providerId="AD" clId="Web-{792E160E-ACA4-EBB4-1FF4-595F2652E15C}" dt="2026-04-08T13:08:53.822" v="13"/>
          <ac:spMkLst>
            <pc:docMk/>
            <pc:sldMk cId="2523418474" sldId="265"/>
            <ac:spMk id="26" creationId="{8950AD4C-6AF3-49F8-94E1-DBCAFB39478B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08:53.822" v="13"/>
          <ac:spMkLst>
            <pc:docMk/>
            <pc:sldMk cId="2523418474" sldId="265"/>
            <ac:spMk id="27" creationId="{8DBEAE55-3EA1-41D7-A212-5F7D8986C1F2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08:53.822" v="13"/>
          <ac:spMkLst>
            <pc:docMk/>
            <pc:sldMk cId="2523418474" sldId="265"/>
            <ac:spMk id="28" creationId="{CFC5F0E7-644F-4101-BE72-12825CF537E7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08:53.822" v="13"/>
          <ac:spMkLst>
            <pc:docMk/>
            <pc:sldMk cId="2523418474" sldId="265"/>
            <ac:spMk id="29" creationId="{B1F9B6B4-B0C4-45C6-A086-901C960D03E7}"/>
          </ac:spMkLst>
        </pc:spChg>
        <pc:picChg chg="add mod">
          <ac:chgData name="Ama Agyeman Tuffour" userId="S::aagyemantuff@wesleyan.edu::9679343c-7ac6-4f5b-a60b-17a856b90d37" providerId="AD" clId="Web-{792E160E-ACA4-EBB4-1FF4-595F2652E15C}" dt="2026-04-08T13:08:53.822" v="13"/>
          <ac:picMkLst>
            <pc:docMk/>
            <pc:sldMk cId="2523418474" sldId="265"/>
            <ac:picMk id="4" creationId="{1A1CC68D-DDEC-D8A9-153D-79D206B7A490}"/>
          </ac:picMkLst>
        </pc:picChg>
      </pc:sldChg>
      <pc:sldChg chg="addSp delSp modSp mod setBg">
        <pc:chgData name="Ama Agyeman Tuffour" userId="S::aagyemantuff@wesleyan.edu::9679343c-7ac6-4f5b-a60b-17a856b90d37" providerId="AD" clId="Web-{792E160E-ACA4-EBB4-1FF4-595F2652E15C}" dt="2026-04-08T13:19:14.153" v="25"/>
        <pc:sldMkLst>
          <pc:docMk/>
          <pc:sldMk cId="250724234" sldId="266"/>
        </pc:sldMkLst>
        <pc:spChg chg="add">
          <ac:chgData name="Ama Agyeman Tuffour" userId="S::aagyemantuff@wesleyan.edu::9679343c-7ac6-4f5b-a60b-17a856b90d37" providerId="AD" clId="Web-{792E160E-ACA4-EBB4-1FF4-595F2652E15C}" dt="2026-04-08T13:18:54.106" v="23"/>
          <ac:spMkLst>
            <pc:docMk/>
            <pc:sldMk cId="250724234" sldId="266"/>
            <ac:spMk id="13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19:14.153" v="25"/>
          <ac:picMkLst>
            <pc:docMk/>
            <pc:sldMk cId="250724234" sldId="266"/>
            <ac:picMk id="3" creationId="{B6C511B4-9F7E-2F58-7822-EEE3C63D158E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28:03.132" v="27"/>
        <pc:sldMkLst>
          <pc:docMk/>
          <pc:sldMk cId="3552697610" sldId="267"/>
        </pc:sldMkLst>
        <pc:spChg chg="add">
          <ac:chgData name="Ama Agyeman Tuffour" userId="S::aagyemantuff@wesleyan.edu::9679343c-7ac6-4f5b-a60b-17a856b90d37" providerId="AD" clId="Web-{792E160E-ACA4-EBB4-1FF4-595F2652E15C}" dt="2026-04-08T13:28:03.132" v="27"/>
          <ac:spMkLst>
            <pc:docMk/>
            <pc:sldMk cId="3552697610" sldId="267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792E160E-ACA4-EBB4-1FF4-595F2652E15C}" dt="2026-04-08T13:28:03.132" v="27"/>
          <ac:picMkLst>
            <pc:docMk/>
            <pc:sldMk cId="3552697610" sldId="267"/>
            <ac:picMk id="2" creationId="{553D4C68-67B7-CDA1-5599-A7BABF1CD494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28:55.148" v="31"/>
        <pc:sldMkLst>
          <pc:docMk/>
          <pc:sldMk cId="1710332122" sldId="268"/>
        </pc:sldMkLst>
        <pc:spChg chg="add">
          <ac:chgData name="Ama Agyeman Tuffour" userId="S::aagyemantuff@wesleyan.edu::9679343c-7ac6-4f5b-a60b-17a856b90d37" providerId="AD" clId="Web-{792E160E-ACA4-EBB4-1FF4-595F2652E15C}" dt="2026-04-08T13:28:31.663" v="29"/>
          <ac:spMkLst>
            <pc:docMk/>
            <pc:sldMk cId="1710332122" sldId="268"/>
            <ac:spMk id="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28:55.148" v="31"/>
          <ac:picMkLst>
            <pc:docMk/>
            <pc:sldMk cId="1710332122" sldId="268"/>
            <ac:picMk id="2" creationId="{86E6ED64-B916-C1EE-6F16-D2E606BB0B1E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29:14.086" v="33"/>
        <pc:sldMkLst>
          <pc:docMk/>
          <pc:sldMk cId="3220049109" sldId="269"/>
        </pc:sldMkLst>
        <pc:spChg chg="add">
          <ac:chgData name="Ama Agyeman Tuffour" userId="S::aagyemantuff@wesleyan.edu::9679343c-7ac6-4f5b-a60b-17a856b90d37" providerId="AD" clId="Web-{792E160E-ACA4-EBB4-1FF4-595F2652E15C}" dt="2026-04-08T13:29:14.086" v="33"/>
          <ac:spMkLst>
            <pc:docMk/>
            <pc:sldMk cId="3220049109" sldId="269"/>
            <ac:spMk id="7" creationId="{42A4FC2C-047E-45A5-965D-8E1E3BF09BC6}"/>
          </ac:spMkLst>
        </pc:spChg>
        <pc:picChg chg="add mod">
          <ac:chgData name="Ama Agyeman Tuffour" userId="S::aagyemantuff@wesleyan.edu::9679343c-7ac6-4f5b-a60b-17a856b90d37" providerId="AD" clId="Web-{792E160E-ACA4-EBB4-1FF4-595F2652E15C}" dt="2026-04-08T13:29:14.086" v="33"/>
          <ac:picMkLst>
            <pc:docMk/>
            <pc:sldMk cId="3220049109" sldId="269"/>
            <ac:picMk id="2" creationId="{A88BD563-27E1-A2B5-9C5F-3134667642A7}"/>
          </ac:picMkLst>
        </pc:picChg>
      </pc:sldChg>
      <pc:sldChg chg="addSp modSp mod ord setBg">
        <pc:chgData name="Ama Agyeman Tuffour" userId="S::aagyemantuff@wesleyan.edu::9679343c-7ac6-4f5b-a60b-17a856b90d37" providerId="AD" clId="Web-{792E160E-ACA4-EBB4-1FF4-595F2652E15C}" dt="2026-04-08T13:29:55.523" v="38"/>
        <pc:sldMkLst>
          <pc:docMk/>
          <pc:sldMk cId="1531971685" sldId="270"/>
        </pc:sldMkLst>
        <pc:spChg chg="add">
          <ac:chgData name="Ama Agyeman Tuffour" userId="S::aagyemantuff@wesleyan.edu::9679343c-7ac6-4f5b-a60b-17a856b90d37" providerId="AD" clId="Web-{792E160E-ACA4-EBB4-1FF4-595F2652E15C}" dt="2026-04-08T13:29:37.508" v="35"/>
          <ac:spMkLst>
            <pc:docMk/>
            <pc:sldMk cId="1531971685" sldId="270"/>
            <ac:spMk id="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29:46.930" v="37"/>
          <ac:picMkLst>
            <pc:docMk/>
            <pc:sldMk cId="1531971685" sldId="270"/>
            <ac:picMk id="2" creationId="{CE237D2F-4C4D-9AAC-00DD-45EBC610C38E}"/>
          </ac:picMkLst>
        </pc:picChg>
      </pc:sldChg>
      <pc:sldChg chg="addSp delSp modSp mod setBg">
        <pc:chgData name="Ama Agyeman Tuffour" userId="S::aagyemantuff@wesleyan.edu::9679343c-7ac6-4f5b-a60b-17a856b90d37" providerId="AD" clId="Web-{792E160E-ACA4-EBB4-1FF4-595F2652E15C}" dt="2026-04-08T13:31:38.727" v="48"/>
        <pc:sldMkLst>
          <pc:docMk/>
          <pc:sldMk cId="2795211161" sldId="271"/>
        </pc:sldMkLst>
        <pc:spChg chg="add">
          <ac:chgData name="Ama Agyeman Tuffour" userId="S::aagyemantuff@wesleyan.edu::9679343c-7ac6-4f5b-a60b-17a856b90d37" providerId="AD" clId="Web-{792E160E-ACA4-EBB4-1FF4-595F2652E15C}" dt="2026-04-08T13:31:38.727" v="48"/>
          <ac:spMkLst>
            <pc:docMk/>
            <pc:sldMk cId="2795211161" sldId="271"/>
            <ac:spMk id="1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31:38.727" v="48"/>
          <ac:picMkLst>
            <pc:docMk/>
            <pc:sldMk cId="2795211161" sldId="271"/>
            <ac:picMk id="2" creationId="{A86B2E63-C842-3136-3553-229E398112FA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33:47.993" v="52"/>
        <pc:sldMkLst>
          <pc:docMk/>
          <pc:sldMk cId="4080702111" sldId="272"/>
        </pc:sldMkLst>
        <pc:spChg chg="add">
          <ac:chgData name="Ama Agyeman Tuffour" userId="S::aagyemantuff@wesleyan.edu::9679343c-7ac6-4f5b-a60b-17a856b90d37" providerId="AD" clId="Web-{792E160E-ACA4-EBB4-1FF4-595F2652E15C}" dt="2026-04-08T13:33:34.415" v="50"/>
          <ac:spMkLst>
            <pc:docMk/>
            <pc:sldMk cId="4080702111" sldId="272"/>
            <ac:spMk id="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33:47.993" v="52"/>
          <ac:picMkLst>
            <pc:docMk/>
            <pc:sldMk cId="4080702111" sldId="272"/>
            <ac:picMk id="2" creationId="{0BBBECC6-2B2D-6EDA-1885-342FF128FB49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34:30.478" v="56"/>
        <pc:sldMkLst>
          <pc:docMk/>
          <pc:sldMk cId="2210123001" sldId="273"/>
        </pc:sldMkLst>
        <pc:spChg chg="add">
          <ac:chgData name="Ama Agyeman Tuffour" userId="S::aagyemantuff@wesleyan.edu::9679343c-7ac6-4f5b-a60b-17a856b90d37" providerId="AD" clId="Web-{792E160E-ACA4-EBB4-1FF4-595F2652E15C}" dt="2026-04-08T13:34:22.165" v="54"/>
          <ac:spMkLst>
            <pc:docMk/>
            <pc:sldMk cId="2210123001" sldId="273"/>
            <ac:spMk id="7" creationId="{42A4FC2C-047E-45A5-965D-8E1E3BF09BC6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34:30.478" v="56"/>
          <ac:picMkLst>
            <pc:docMk/>
            <pc:sldMk cId="2210123001" sldId="273"/>
            <ac:picMk id="2" creationId="{C1CC657C-8B44-4212-3CAA-06EB5575A3F9}"/>
          </ac:picMkLst>
        </pc:picChg>
      </pc:sldChg>
      <pc:sldChg chg="addSp delSp modSp mod setBg">
        <pc:chgData name="Ama Agyeman Tuffour" userId="S::aagyemantuff@wesleyan.edu::9679343c-7ac6-4f5b-a60b-17a856b90d37" providerId="AD" clId="Web-{792E160E-ACA4-EBB4-1FF4-595F2652E15C}" dt="2026-04-08T13:36:44.353" v="63"/>
        <pc:sldMkLst>
          <pc:docMk/>
          <pc:sldMk cId="4143457548" sldId="274"/>
        </pc:sldMkLst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12" creationId="{F3060C83-F051-4F0E-ABAD-AA0DFC48B218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14" creationId="{83C98ABE-055B-441F-B07E-44F97F083C39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16" creationId="{29FDB030-9B49-4CED-8CCD-4D99382388AC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18" creationId="{3783CA14-24A1-485C-8B30-D6A5D87987AD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20" creationId="{9A97C86A-04D6-40F7-AE84-31AB43E6A846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22" creationId="{FF9F2414-84E8-453E-B1F3-389FDE8192D9}"/>
          </ac:spMkLst>
        </pc:spChg>
        <pc:spChg chg="add">
          <ac:chgData name="Ama Agyeman Tuffour" userId="S::aagyemantuff@wesleyan.edu::9679343c-7ac6-4f5b-a60b-17a856b90d37" providerId="AD" clId="Web-{792E160E-ACA4-EBB4-1FF4-595F2652E15C}" dt="2026-04-08T13:36:27.447" v="61"/>
          <ac:spMkLst>
            <pc:docMk/>
            <pc:sldMk cId="4143457548" sldId="274"/>
            <ac:spMk id="24" creationId="{3ECA69A1-7536-43AC-85EF-C7106179F5ED}"/>
          </ac:spMkLst>
        </pc:spChg>
        <pc:picChg chg="add mod modCrop">
          <ac:chgData name="Ama Agyeman Tuffour" userId="S::aagyemantuff@wesleyan.edu::9679343c-7ac6-4f5b-a60b-17a856b90d37" providerId="AD" clId="Web-{792E160E-ACA4-EBB4-1FF4-595F2652E15C}" dt="2026-04-08T13:36:44.353" v="63"/>
          <ac:picMkLst>
            <pc:docMk/>
            <pc:sldMk cId="4143457548" sldId="274"/>
            <ac:picMk id="2" creationId="{EF27CC03-5174-738F-352C-D7C08FB750F8}"/>
          </ac:picMkLst>
        </pc:picChg>
      </pc:sldChg>
      <pc:sldChg chg="addSp modSp mod setBg">
        <pc:chgData name="Ama Agyeman Tuffour" userId="S::aagyemantuff@wesleyan.edu::9679343c-7ac6-4f5b-a60b-17a856b90d37" providerId="AD" clId="Web-{792E160E-ACA4-EBB4-1FF4-595F2652E15C}" dt="2026-04-08T13:37:11.807" v="65"/>
        <pc:sldMkLst>
          <pc:docMk/>
          <pc:sldMk cId="1452928355" sldId="275"/>
        </pc:sldMkLst>
        <pc:spChg chg="add">
          <ac:chgData name="Ama Agyeman Tuffour" userId="S::aagyemantuff@wesleyan.edu::9679343c-7ac6-4f5b-a60b-17a856b90d37" providerId="AD" clId="Web-{792E160E-ACA4-EBB4-1FF4-595F2652E15C}" dt="2026-04-08T13:37:11.807" v="65"/>
          <ac:spMkLst>
            <pc:docMk/>
            <pc:sldMk cId="1452928355" sldId="275"/>
            <ac:spMk id="7" creationId="{42A4FC2C-047E-45A5-965D-8E1E3BF09B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259E-3AA3-5022-5FDC-C5A89B29A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739CBE-57AE-3F4A-72C1-B026413D4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F3360-3511-CEFD-B3A1-80EAED77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A780F-BEC5-ED8B-87DF-60B2A616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A5752-19D7-486F-B66A-017E84A1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4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2308A-4092-BDDE-8E1A-2D989DC4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7771D-5C87-3C29-7317-0D417931F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1F4B4-F6CB-2FC2-1A1A-19266764D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7901B-BE7A-1EB5-495C-83E99AB2E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16FA-E373-76E3-6113-0C821705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4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17E83-BBBB-DEA1-D393-AF509AC7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239E6-774D-11A8-5C18-D29DD0E21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821D6-C5F3-A54A-7764-0EF9DAD3F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FF3CF-0DF1-5F50-8452-C77D9974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F447E-B17F-A6F1-E8C9-92BDFFDF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0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6961B-A44C-9C4F-1081-B8097B6E9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22458-5FFA-118B-8B48-849802FB5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1A005-8891-7359-3B51-7458EF4A7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F389D-307B-95C1-E02C-90622709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87187-4642-2F56-51C1-0CAB1972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11BFC-356A-3291-DA66-78D1BC1E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6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D5551-2443-8D04-118F-7DAF784E8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994A1-1FC7-96B8-265B-13B6AE2CE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D2ED6-0C53-28A7-AC72-CA8FF6218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98128-E39E-DCE5-9EA3-19AD3D751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636C3-557B-2884-9DD5-1D42F1166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CFCAC-2A58-C27F-78BA-D7EE7EC7F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018C99-5DDD-3E39-BACD-1FFF2AFC5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984BC8-05D5-2AD6-EF7A-B4DF58CF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54F24-803E-6247-3C3D-B37633AA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B5D9C-86B1-D625-8256-B18F031E5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D1CE4-79A2-4E91-835E-3666C4143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1FCD1-50DD-803D-2F1C-4240AFA6F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7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90B17-783E-23AB-7A49-4C8C2E4D7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3138E-BD8C-1AEB-B5F1-1E985550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7763D-FA65-50F6-30E9-2598E00CE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6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97CDB-385B-9F58-2E9E-834646D0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31E05-129E-09A7-4137-B55B60276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EE5A0-9346-F179-B2B9-4EC00665F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EFBB8-6BF7-70DA-3759-D2EA2518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906E7-2E75-7942-5E0C-92F35C58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D9C2D-B95F-A2C7-7279-F9945F47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6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7F4B6-4CCE-5861-3E0C-E626BC2D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F65AC7-3233-3A26-5AFB-8013F7EC2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63243-DA91-1EA8-A660-D9E66B123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924BA-DFC1-ADA7-03EF-4ACF52A58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21810-DFFD-255B-A2CD-24CAAF1A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A5457-F776-31E8-EBA9-6AEC5452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4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A736-02CA-AF23-5AFC-8C404FB2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7B005-BA2C-0173-FB8F-FA16F9A17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E058-622A-B12C-B90B-E0CFB42D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98D76-DEB4-EB64-5AD5-DD2F3BEB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0F13B-88D2-3780-6A60-C2338B96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8F533A-58EC-1873-486F-44D8DB5E02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D29446-C9D7-C030-B54D-7E11C5A0F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2DDC4-F2E3-98BC-CD58-0094EFFF9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07850-BC8A-75C4-49C9-8ABC4D5F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1C337-E9D6-7C75-B2CD-C95713592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1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D16304-0CE9-E585-ADC2-911D7EED0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F81A6-B3A0-0730-84C1-13A2D34EA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71133-E3B0-C6E6-8EFD-268F78A836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FBCBE-F6D9-6148-A742-DB01F0784D2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6F4D4-586A-FEE2-ED93-C0615DFD8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283B8-1F11-B36F-4449-A33C065E9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A5918-2FBA-994E-B1BF-9750B6922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7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s.uct.ac.za/article/-2023-07-31-uct-celebrates-july-2023-phd-graduates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young child with two ponytails in a white dress&#10;&#10;AI-generated content may be incorrect.">
            <a:extLst>
              <a:ext uri="{FF2B5EF4-FFF2-40B4-BE49-F238E27FC236}">
                <a16:creationId xmlns:a16="http://schemas.microsoft.com/office/drawing/2014/main" id="{01AE7312-31FE-4C8B-BB0B-16E2444DAE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90" t="12160" r="472" b="31523"/>
          <a:stretch>
            <a:fillRect/>
          </a:stretch>
        </p:blipFill>
        <p:spPr>
          <a:xfrm>
            <a:off x="-14357" y="1282"/>
            <a:ext cx="12206392" cy="686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2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hild standing in front of a board&#10;&#10;AI-generated content may be incorrect.">
            <a:extLst>
              <a:ext uri="{FF2B5EF4-FFF2-40B4-BE49-F238E27FC236}">
                <a16:creationId xmlns:a16="http://schemas.microsoft.com/office/drawing/2014/main" id="{94F725C4-F916-C9D8-5FFD-10A3C3A5AA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5693"/>
          <a:stretch>
            <a:fillRect/>
          </a:stretch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2" name="Picture 1" descr="A child holding a piece of paper&#10;&#10;AI-generated content may be incorrect.">
            <a:extLst>
              <a:ext uri="{FF2B5EF4-FFF2-40B4-BE49-F238E27FC236}">
                <a16:creationId xmlns:a16="http://schemas.microsoft.com/office/drawing/2014/main" id="{75B817D3-C07D-E38F-DB9B-2CFBB852EC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015"/>
          <a:stretch>
            <a:fillRect/>
          </a:stretch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2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2991F79-B4CB-BA09-BEA7-042EF311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93" b="1922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6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n airplane wing with a city and water&#10;&#10;AI-generated content may be incorrect.">
            <a:extLst>
              <a:ext uri="{FF2B5EF4-FFF2-40B4-BE49-F238E27FC236}">
                <a16:creationId xmlns:a16="http://schemas.microsoft.com/office/drawing/2014/main" id="{1FB6FA8C-A467-9615-36BD-EAE47F124F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14" r="46906"/>
          <a:stretch>
            <a:fillRect/>
          </a:stretch>
        </p:blipFill>
        <p:spPr>
          <a:xfrm rot="5400000">
            <a:off x="2667641" y="-2666359"/>
            <a:ext cx="685671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8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Question Mark with solid fill">
            <a:extLst>
              <a:ext uri="{FF2B5EF4-FFF2-40B4-BE49-F238E27FC236}">
                <a16:creationId xmlns:a16="http://schemas.microsoft.com/office/drawing/2014/main" id="{27061D10-797F-E353-7D0D-4285184BF7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4632" y="1344169"/>
            <a:ext cx="4169663" cy="4169663"/>
          </a:xfrm>
          <a:prstGeom prst="rect">
            <a:avLst/>
          </a:prstGeom>
        </p:spPr>
      </p:pic>
      <p:pic>
        <p:nvPicPr>
          <p:cNvPr id="3" name="Picture 2" descr="A tree in front of a building&#10;&#10;AI-generated content may be incorrect.">
            <a:extLst>
              <a:ext uri="{FF2B5EF4-FFF2-40B4-BE49-F238E27FC236}">
                <a16:creationId xmlns:a16="http://schemas.microsoft.com/office/drawing/2014/main" id="{5B7316AB-16B7-C0FE-4170-4147D22A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060"/>
          <a:stretch>
            <a:fillRect/>
          </a:stretch>
        </p:blipFill>
        <p:spPr>
          <a:xfrm>
            <a:off x="4976029" y="1536155"/>
            <a:ext cx="6731338" cy="37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7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F5C1559-F2A1-193C-07AA-9FD47B2ED7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82" b="363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4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standing in front of flags&#10;&#10;AI-generated content may be incorrect.">
            <a:extLst>
              <a:ext uri="{FF2B5EF4-FFF2-40B4-BE49-F238E27FC236}">
                <a16:creationId xmlns:a16="http://schemas.microsoft.com/office/drawing/2014/main" id="{0B7661C9-8A76-AE19-988A-E026E9417D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7" t="26018" r="-1182" b="31770"/>
          <a:stretch>
            <a:fillRect/>
          </a:stretch>
        </p:blipFill>
        <p:spPr>
          <a:xfrm>
            <a:off x="20" y="1282"/>
            <a:ext cx="12235236" cy="686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9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69B221BA-1008-AC3E-D802-012B62262F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277" b="2654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7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erson and person standing next to each other&#10;&#10;AI-generated content may be incorrect.">
            <a:extLst>
              <a:ext uri="{FF2B5EF4-FFF2-40B4-BE49-F238E27FC236}">
                <a16:creationId xmlns:a16="http://schemas.microsoft.com/office/drawing/2014/main" id="{A6C74DDA-795B-C3EC-31C2-3B3F19876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851" y="643467"/>
            <a:ext cx="4178298" cy="5571065"/>
          </a:xfrm>
          <a:prstGeom prst="rect">
            <a:avLst/>
          </a:prstGeom>
          <a:ln>
            <a:noFill/>
          </a:ln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21220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17551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artoon a cartoon of a child&#10;&#10;AI-generated content may be incorrect.">
            <a:extLst>
              <a:ext uri="{FF2B5EF4-FFF2-40B4-BE49-F238E27FC236}">
                <a16:creationId xmlns:a16="http://schemas.microsoft.com/office/drawing/2014/main" id="{1A1CC68D-DDEC-D8A9-153D-79D206B7A4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29" b="10858"/>
          <a:stretch>
            <a:fillRect/>
          </a:stretch>
        </p:blipFill>
        <p:spPr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644774" y="0"/>
            <a:ext cx="2756893" cy="68580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1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standing in front of a sign&#10;&#10;AI-generated content may be incorrect.">
            <a:extLst>
              <a:ext uri="{FF2B5EF4-FFF2-40B4-BE49-F238E27FC236}">
                <a16:creationId xmlns:a16="http://schemas.microsoft.com/office/drawing/2014/main" id="{B6C511B4-9F7E-2F58-7822-EEE3C63D15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0" t="15412" r="-708" b="42338"/>
          <a:stretch>
            <a:fillRect/>
          </a:stretch>
        </p:blipFill>
        <p:spPr>
          <a:xfrm>
            <a:off x="20" y="1282"/>
            <a:ext cx="12206378" cy="6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553D4C68-67B7-CDA1-5599-A7BABF1CD4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9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standing in front of a sign&#10;&#10;AI-generated content may be incorrect.">
            <a:extLst>
              <a:ext uri="{FF2B5EF4-FFF2-40B4-BE49-F238E27FC236}">
                <a16:creationId xmlns:a16="http://schemas.microsoft.com/office/drawing/2014/main" id="{86E6ED64-B916-C1EE-6F16-D2E606BB0B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60" r="-118" b="37290"/>
          <a:stretch>
            <a:fillRect/>
          </a:stretch>
        </p:blipFill>
        <p:spPr>
          <a:xfrm>
            <a:off x="20" y="1282"/>
            <a:ext cx="12206378" cy="686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3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white building with a beach and water in the background&#10;&#10;AI-generated content may be incorrect.">
            <a:extLst>
              <a:ext uri="{FF2B5EF4-FFF2-40B4-BE49-F238E27FC236}">
                <a16:creationId xmlns:a16="http://schemas.microsoft.com/office/drawing/2014/main" id="{CE237D2F-4C4D-9AAC-00DD-45EBC610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075" r="-118" b="22675"/>
          <a:stretch>
            <a:fillRect/>
          </a:stretch>
        </p:blipFill>
        <p:spPr>
          <a:xfrm>
            <a:off x="20" y="1282"/>
            <a:ext cx="12206378" cy="6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7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and person standing outside a building&#10;&#10;AI-generated content may be incorrect.">
            <a:extLst>
              <a:ext uri="{FF2B5EF4-FFF2-40B4-BE49-F238E27FC236}">
                <a16:creationId xmlns:a16="http://schemas.microsoft.com/office/drawing/2014/main" id="{A88BD563-27E1-A2B5-9C5F-31346676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3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A86B2E63-C842-3136-3553-229E398112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59" b="935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1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and person standing in front of a sign&#10;&#10;AI-generated content may be incorrect.">
            <a:extLst>
              <a:ext uri="{FF2B5EF4-FFF2-40B4-BE49-F238E27FC236}">
                <a16:creationId xmlns:a16="http://schemas.microsoft.com/office/drawing/2014/main" id="{0BBBECC6-2B2D-6EDA-1885-342FF128FB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" t="16298" r="-472" b="41453"/>
          <a:stretch>
            <a:fillRect/>
          </a:stretch>
        </p:blipFill>
        <p:spPr>
          <a:xfrm>
            <a:off x="20" y="1282"/>
            <a:ext cx="12206391" cy="686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0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standing at a podium speaking into a microphone&#10;&#10;AI-generated content may be incorrect.">
            <a:extLst>
              <a:ext uri="{FF2B5EF4-FFF2-40B4-BE49-F238E27FC236}">
                <a16:creationId xmlns:a16="http://schemas.microsoft.com/office/drawing/2014/main" id="{C1CC657C-8B44-4212-3CAA-06EB5575A3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" t="20088" r="-2243" b="37699"/>
          <a:stretch>
            <a:fillRect/>
          </a:stretch>
        </p:blipFill>
        <p:spPr>
          <a:xfrm>
            <a:off x="20" y="1282"/>
            <a:ext cx="12206390" cy="686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2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group of women posing for a picture&#10;&#10;AI-generated content may be incorrect.">
            <a:extLst>
              <a:ext uri="{FF2B5EF4-FFF2-40B4-BE49-F238E27FC236}">
                <a16:creationId xmlns:a16="http://schemas.microsoft.com/office/drawing/2014/main" id="{EF27CC03-5174-738F-352C-D7C08FB7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511"/>
          <a:stretch>
            <a:fillRect/>
          </a:stretch>
        </p:blipFill>
        <p:spPr>
          <a:xfrm>
            <a:off x="20" y="10"/>
            <a:ext cx="4654276" cy="6857990"/>
          </a:xfrm>
          <a:prstGeom prst="rect">
            <a:avLst/>
          </a:prstGeom>
        </p:spPr>
      </p:pic>
      <p:pic>
        <p:nvPicPr>
          <p:cNvPr id="3" name="Picture 2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7A5E1A97-E905-C76C-E261-B2AAECA318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567"/>
          <a:stretch>
            <a:fillRect/>
          </a:stretch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5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men wearing red robes and hats&#10;&#10;AI-generated content may be incorrect.">
            <a:extLst>
              <a:ext uri="{FF2B5EF4-FFF2-40B4-BE49-F238E27FC236}">
                <a16:creationId xmlns:a16="http://schemas.microsoft.com/office/drawing/2014/main" id="{63A9FF50-00E1-4990-C4D3-1B58E051E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903" r="37120" b="30773"/>
          <a:stretch>
            <a:fillRect/>
          </a:stretch>
        </p:blipFill>
        <p:spPr>
          <a:xfrm>
            <a:off x="7855" y="2412"/>
            <a:ext cx="12186064" cy="6866444"/>
          </a:xfrm>
          <a:prstGeom prst="rect">
            <a:avLst/>
          </a:prstGeom>
        </p:spPr>
      </p:pic>
      <p:pic>
        <p:nvPicPr>
          <p:cNvPr id="6" name="Picture 5" descr="A young child with two ponytails in a white dress&#10;&#10;AI-generated content may be incorrect.">
            <a:extLst>
              <a:ext uri="{FF2B5EF4-FFF2-40B4-BE49-F238E27FC236}">
                <a16:creationId xmlns:a16="http://schemas.microsoft.com/office/drawing/2014/main" id="{09C6774B-0C2B-01B9-0176-353E80C1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27" t="14091" r="23636" b="36207"/>
          <a:stretch>
            <a:fillRect/>
          </a:stretch>
        </p:blipFill>
        <p:spPr>
          <a:xfrm>
            <a:off x="8866910" y="838201"/>
            <a:ext cx="2105901" cy="23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2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ekowsz</dc:creator>
  <cp:revision>129</cp:revision>
  <dcterms:created xsi:type="dcterms:W3CDTF">2024-03-29T16:56:21Z</dcterms:created>
  <dcterms:modified xsi:type="dcterms:W3CDTF">2026-04-20T14:52:06Z</dcterms:modified>
</cp:coreProperties>
</file>